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00"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D0BD0-47C4-4AD9-B0A9-A21AC96A9BC6}" v="48" dt="2020-05-14T08:56:10.482"/>
    <p1510:client id="{29897281-FCDF-03A9-A159-377E870E1E43}" v="1342" dt="2020-05-14T10:06:24.391"/>
    <p1510:client id="{2D495BEF-8EB2-56DD-7122-19DED947D39A}" v="55" dt="2020-05-14T15:07:28.440"/>
    <p1510:client id="{8D9375C7-9E71-AD80-FAC4-55DFA8DA790F}" v="195" dt="2020-05-15T09:12:56.164"/>
    <p1510:client id="{F82D8390-43D4-C847-3CD3-7F47177E3B71}" v="1336" dt="2020-05-14T10:52:15.167"/>
    <p1510:client id="{FDFFACA2-C230-A7BC-38EC-0DF243241216}" v="1657" dt="2020-05-14T12:41:52.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116" d="100"/>
          <a:sy n="116" d="100"/>
        </p:scale>
        <p:origin x="22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62.svg"/><Relationship Id="rId4" Type="http://schemas.openxmlformats.org/officeDocument/2006/relationships/image" Target="../media/image58.svg"/><Relationship Id="rId9" Type="http://schemas.openxmlformats.org/officeDocument/2006/relationships/image" Target="../media/image61.pn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7.png"/><Relationship Id="rId7" Type="http://schemas.openxmlformats.org/officeDocument/2006/relationships/image" Target="../media/image59.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62.svg"/><Relationship Id="rId4" Type="http://schemas.openxmlformats.org/officeDocument/2006/relationships/image" Target="../media/image58.svg"/><Relationship Id="rId9" Type="http://schemas.openxmlformats.org/officeDocument/2006/relationships/image" Target="../media/image6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C0945-669D-43C0-867A-2DEEBFF6F8B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5026100-0EA8-4BAB-BF5E-79518B4BB266}">
      <dgm:prSet/>
      <dgm:spPr/>
      <dgm:t>
        <a:bodyPr/>
        <a:lstStyle/>
        <a:p>
          <a:pPr rtl="0"/>
          <a:r>
            <a:rPr lang="en-US" dirty="0"/>
            <a:t>Pas de </a:t>
          </a:r>
          <a:r>
            <a:rPr lang="en-US" dirty="0" err="1"/>
            <a:t>changement</a:t>
          </a:r>
          <a:r>
            <a:rPr lang="en-US" dirty="0"/>
            <a:t> de salle dans la </a:t>
          </a:r>
          <a:r>
            <a:rPr lang="en-US" dirty="0" err="1"/>
            <a:t>journée</a:t>
          </a:r>
          <a:r>
            <a:rPr lang="en-US" dirty="0">
              <a:latin typeface="Arial" panose="020B0604020202020204"/>
            </a:rPr>
            <a:t> </a:t>
          </a:r>
          <a:endParaRPr lang="en-US" dirty="0"/>
        </a:p>
      </dgm:t>
    </dgm:pt>
    <dgm:pt modelId="{5AEF52AB-DB65-4C82-912C-69ACC8EA0EBB}" type="parTrans" cxnId="{9E2F0174-0A1C-48E8-BB9D-13416CCC64D6}">
      <dgm:prSet/>
      <dgm:spPr/>
      <dgm:t>
        <a:bodyPr/>
        <a:lstStyle/>
        <a:p>
          <a:endParaRPr lang="en-US"/>
        </a:p>
      </dgm:t>
    </dgm:pt>
    <dgm:pt modelId="{E1C8D78F-764B-47E9-840C-E96BA1BFF7AA}" type="sibTrans" cxnId="{9E2F0174-0A1C-48E8-BB9D-13416CCC64D6}">
      <dgm:prSet/>
      <dgm:spPr/>
      <dgm:t>
        <a:bodyPr/>
        <a:lstStyle/>
        <a:p>
          <a:endParaRPr lang="en-US"/>
        </a:p>
      </dgm:t>
    </dgm:pt>
    <dgm:pt modelId="{3BF38152-0AF8-462D-82CB-0B89E8EB496A}">
      <dgm:prSet/>
      <dgm:spPr/>
      <dgm:t>
        <a:bodyPr/>
        <a:lstStyle/>
        <a:p>
          <a:pPr rtl="0"/>
          <a:r>
            <a:rPr lang="en-US" dirty="0"/>
            <a:t>Pas de </a:t>
          </a:r>
          <a:r>
            <a:rPr lang="en-US" dirty="0" err="1"/>
            <a:t>cours</a:t>
          </a:r>
          <a:r>
            <a:rPr lang="en-US" dirty="0"/>
            <a:t> en salle </a:t>
          </a:r>
          <a:r>
            <a:rPr lang="en-US" dirty="0" err="1"/>
            <a:t>spécifique</a:t>
          </a:r>
          <a:r>
            <a:rPr lang="en-US" dirty="0">
              <a:latin typeface="Arial" panose="020B0604020202020204"/>
            </a:rPr>
            <a:t> </a:t>
          </a:r>
          <a:endParaRPr lang="en-US" dirty="0"/>
        </a:p>
      </dgm:t>
    </dgm:pt>
    <dgm:pt modelId="{0D32165D-D77D-4194-B91F-34D920BB6CA4}" type="parTrans" cxnId="{6BF06DAF-CDC9-403D-AC6E-63BDBB485A4B}">
      <dgm:prSet/>
      <dgm:spPr/>
      <dgm:t>
        <a:bodyPr/>
        <a:lstStyle/>
        <a:p>
          <a:endParaRPr lang="en-US"/>
        </a:p>
      </dgm:t>
    </dgm:pt>
    <dgm:pt modelId="{60D91F0E-E224-48B7-A178-EB40CD21ABE4}" type="sibTrans" cxnId="{6BF06DAF-CDC9-403D-AC6E-63BDBB485A4B}">
      <dgm:prSet/>
      <dgm:spPr/>
      <dgm:t>
        <a:bodyPr/>
        <a:lstStyle/>
        <a:p>
          <a:endParaRPr lang="en-US"/>
        </a:p>
      </dgm:t>
    </dgm:pt>
    <dgm:pt modelId="{F21D4B70-C216-4318-9B03-616C64C9B1A1}">
      <dgm:prSet/>
      <dgm:spPr/>
      <dgm:t>
        <a:bodyPr/>
        <a:lstStyle/>
        <a:p>
          <a:r>
            <a:rPr lang="en-US" dirty="0"/>
            <a:t>Pas de travaux de </a:t>
          </a:r>
          <a:r>
            <a:rPr lang="en-US" dirty="0" err="1"/>
            <a:t>groupe</a:t>
          </a:r>
          <a:endParaRPr lang="en-US" dirty="0"/>
        </a:p>
      </dgm:t>
    </dgm:pt>
    <dgm:pt modelId="{72DA4350-3BD3-46D2-B346-02DDFAD9DAC4}" type="parTrans" cxnId="{08DF488F-5E00-4FDF-A752-F6F38192B63C}">
      <dgm:prSet/>
      <dgm:spPr/>
      <dgm:t>
        <a:bodyPr/>
        <a:lstStyle/>
        <a:p>
          <a:endParaRPr lang="en-US"/>
        </a:p>
      </dgm:t>
    </dgm:pt>
    <dgm:pt modelId="{E0753222-F1B2-4770-B9D7-AD049E812DF6}" type="sibTrans" cxnId="{08DF488F-5E00-4FDF-A752-F6F38192B63C}">
      <dgm:prSet/>
      <dgm:spPr/>
      <dgm:t>
        <a:bodyPr/>
        <a:lstStyle/>
        <a:p>
          <a:endParaRPr lang="en-US"/>
        </a:p>
      </dgm:t>
    </dgm:pt>
    <dgm:pt modelId="{3FB08835-466D-4495-8BCC-10286FB2A3DC}" type="pres">
      <dgm:prSet presAssocID="{2D0C0945-669D-43C0-867A-2DEEBFF6F8B2}" presName="hierChild1" presStyleCnt="0">
        <dgm:presLayoutVars>
          <dgm:chPref val="1"/>
          <dgm:dir/>
          <dgm:animOne val="branch"/>
          <dgm:animLvl val="lvl"/>
          <dgm:resizeHandles/>
        </dgm:presLayoutVars>
      </dgm:prSet>
      <dgm:spPr/>
    </dgm:pt>
    <dgm:pt modelId="{546775C1-8E9A-4FE3-BE44-EED4BEE0B45C}" type="pres">
      <dgm:prSet presAssocID="{E5026100-0EA8-4BAB-BF5E-79518B4BB266}" presName="hierRoot1" presStyleCnt="0"/>
      <dgm:spPr/>
    </dgm:pt>
    <dgm:pt modelId="{FF6CF33E-AAE4-469E-BED3-3A67F1D9D912}" type="pres">
      <dgm:prSet presAssocID="{E5026100-0EA8-4BAB-BF5E-79518B4BB266}" presName="composite" presStyleCnt="0"/>
      <dgm:spPr/>
    </dgm:pt>
    <dgm:pt modelId="{F5A702E0-7B90-4603-928F-CD8E062D0EFE}" type="pres">
      <dgm:prSet presAssocID="{E5026100-0EA8-4BAB-BF5E-79518B4BB266}" presName="background" presStyleLbl="node0" presStyleIdx="0" presStyleCnt="3"/>
      <dgm:spPr/>
    </dgm:pt>
    <dgm:pt modelId="{B9064DBD-88AC-4682-8B53-E8429502E01E}" type="pres">
      <dgm:prSet presAssocID="{E5026100-0EA8-4BAB-BF5E-79518B4BB266}" presName="text" presStyleLbl="fgAcc0" presStyleIdx="0" presStyleCnt="3">
        <dgm:presLayoutVars>
          <dgm:chPref val="3"/>
        </dgm:presLayoutVars>
      </dgm:prSet>
      <dgm:spPr/>
    </dgm:pt>
    <dgm:pt modelId="{3BC5946F-81E4-4BA4-B5A1-014BB16FD291}" type="pres">
      <dgm:prSet presAssocID="{E5026100-0EA8-4BAB-BF5E-79518B4BB266}" presName="hierChild2" presStyleCnt="0"/>
      <dgm:spPr/>
    </dgm:pt>
    <dgm:pt modelId="{ADB01984-8402-4B21-9777-AD852BD08F29}" type="pres">
      <dgm:prSet presAssocID="{3BF38152-0AF8-462D-82CB-0B89E8EB496A}" presName="hierRoot1" presStyleCnt="0"/>
      <dgm:spPr/>
    </dgm:pt>
    <dgm:pt modelId="{6B70F281-B3CF-4C2C-96D2-3961AD30814E}" type="pres">
      <dgm:prSet presAssocID="{3BF38152-0AF8-462D-82CB-0B89E8EB496A}" presName="composite" presStyleCnt="0"/>
      <dgm:spPr/>
    </dgm:pt>
    <dgm:pt modelId="{1A18F151-C182-4492-B2F5-A74D0021181A}" type="pres">
      <dgm:prSet presAssocID="{3BF38152-0AF8-462D-82CB-0B89E8EB496A}" presName="background" presStyleLbl="node0" presStyleIdx="1" presStyleCnt="3"/>
      <dgm:spPr/>
    </dgm:pt>
    <dgm:pt modelId="{8B4FBE70-F7E5-452E-8166-BD3EC948A81E}" type="pres">
      <dgm:prSet presAssocID="{3BF38152-0AF8-462D-82CB-0B89E8EB496A}" presName="text" presStyleLbl="fgAcc0" presStyleIdx="1" presStyleCnt="3">
        <dgm:presLayoutVars>
          <dgm:chPref val="3"/>
        </dgm:presLayoutVars>
      </dgm:prSet>
      <dgm:spPr/>
    </dgm:pt>
    <dgm:pt modelId="{D219D017-3ABF-4F74-A60D-F8E81E123964}" type="pres">
      <dgm:prSet presAssocID="{3BF38152-0AF8-462D-82CB-0B89E8EB496A}" presName="hierChild2" presStyleCnt="0"/>
      <dgm:spPr/>
    </dgm:pt>
    <dgm:pt modelId="{5552E6A7-5241-4880-92A0-2F97C38738B5}" type="pres">
      <dgm:prSet presAssocID="{F21D4B70-C216-4318-9B03-616C64C9B1A1}" presName="hierRoot1" presStyleCnt="0"/>
      <dgm:spPr/>
    </dgm:pt>
    <dgm:pt modelId="{6C6CD7F6-CBCE-49D0-BEAF-566397165468}" type="pres">
      <dgm:prSet presAssocID="{F21D4B70-C216-4318-9B03-616C64C9B1A1}" presName="composite" presStyleCnt="0"/>
      <dgm:spPr/>
    </dgm:pt>
    <dgm:pt modelId="{66D339AD-F7E3-47F2-9957-277C081DAEAA}" type="pres">
      <dgm:prSet presAssocID="{F21D4B70-C216-4318-9B03-616C64C9B1A1}" presName="background" presStyleLbl="node0" presStyleIdx="2" presStyleCnt="3"/>
      <dgm:spPr/>
    </dgm:pt>
    <dgm:pt modelId="{4119A0E3-D5ED-41BF-BAA8-C543A0B25F40}" type="pres">
      <dgm:prSet presAssocID="{F21D4B70-C216-4318-9B03-616C64C9B1A1}" presName="text" presStyleLbl="fgAcc0" presStyleIdx="2" presStyleCnt="3">
        <dgm:presLayoutVars>
          <dgm:chPref val="3"/>
        </dgm:presLayoutVars>
      </dgm:prSet>
      <dgm:spPr/>
    </dgm:pt>
    <dgm:pt modelId="{DB0A4613-5EB2-42CF-B007-8875FF577136}" type="pres">
      <dgm:prSet presAssocID="{F21D4B70-C216-4318-9B03-616C64C9B1A1}" presName="hierChild2" presStyleCnt="0"/>
      <dgm:spPr/>
    </dgm:pt>
  </dgm:ptLst>
  <dgm:cxnLst>
    <dgm:cxn modelId="{9E2F0174-0A1C-48E8-BB9D-13416CCC64D6}" srcId="{2D0C0945-669D-43C0-867A-2DEEBFF6F8B2}" destId="{E5026100-0EA8-4BAB-BF5E-79518B4BB266}" srcOrd="0" destOrd="0" parTransId="{5AEF52AB-DB65-4C82-912C-69ACC8EA0EBB}" sibTransId="{E1C8D78F-764B-47E9-840C-E96BA1BFF7AA}"/>
    <dgm:cxn modelId="{7DDF6D87-7C2C-4074-847D-EB893CBC6FF3}" type="presOf" srcId="{2D0C0945-669D-43C0-867A-2DEEBFF6F8B2}" destId="{3FB08835-466D-4495-8BCC-10286FB2A3DC}" srcOrd="0" destOrd="0" presId="urn:microsoft.com/office/officeart/2005/8/layout/hierarchy1"/>
    <dgm:cxn modelId="{08DF488F-5E00-4FDF-A752-F6F38192B63C}" srcId="{2D0C0945-669D-43C0-867A-2DEEBFF6F8B2}" destId="{F21D4B70-C216-4318-9B03-616C64C9B1A1}" srcOrd="2" destOrd="0" parTransId="{72DA4350-3BD3-46D2-B346-02DDFAD9DAC4}" sibTransId="{E0753222-F1B2-4770-B9D7-AD049E812DF6}"/>
    <dgm:cxn modelId="{AB79A391-1D61-43C0-B4CA-631D82EBAA7B}" type="presOf" srcId="{E5026100-0EA8-4BAB-BF5E-79518B4BB266}" destId="{B9064DBD-88AC-4682-8B53-E8429502E01E}" srcOrd="0" destOrd="0" presId="urn:microsoft.com/office/officeart/2005/8/layout/hierarchy1"/>
    <dgm:cxn modelId="{D1EA919D-116B-4D0C-A8C8-D65686585573}" type="presOf" srcId="{F21D4B70-C216-4318-9B03-616C64C9B1A1}" destId="{4119A0E3-D5ED-41BF-BAA8-C543A0B25F40}" srcOrd="0" destOrd="0" presId="urn:microsoft.com/office/officeart/2005/8/layout/hierarchy1"/>
    <dgm:cxn modelId="{1F2002A7-F81D-4885-AC76-6EC5E76C22B2}" type="presOf" srcId="{3BF38152-0AF8-462D-82CB-0B89E8EB496A}" destId="{8B4FBE70-F7E5-452E-8166-BD3EC948A81E}" srcOrd="0" destOrd="0" presId="urn:microsoft.com/office/officeart/2005/8/layout/hierarchy1"/>
    <dgm:cxn modelId="{6BF06DAF-CDC9-403D-AC6E-63BDBB485A4B}" srcId="{2D0C0945-669D-43C0-867A-2DEEBFF6F8B2}" destId="{3BF38152-0AF8-462D-82CB-0B89E8EB496A}" srcOrd="1" destOrd="0" parTransId="{0D32165D-D77D-4194-B91F-34D920BB6CA4}" sibTransId="{60D91F0E-E224-48B7-A178-EB40CD21ABE4}"/>
    <dgm:cxn modelId="{4619614F-CFF4-46F7-BE5A-44E5BF0EB684}" type="presParOf" srcId="{3FB08835-466D-4495-8BCC-10286FB2A3DC}" destId="{546775C1-8E9A-4FE3-BE44-EED4BEE0B45C}" srcOrd="0" destOrd="0" presId="urn:microsoft.com/office/officeart/2005/8/layout/hierarchy1"/>
    <dgm:cxn modelId="{3C4C7770-48A9-4104-B2E6-3AA9504EA653}" type="presParOf" srcId="{546775C1-8E9A-4FE3-BE44-EED4BEE0B45C}" destId="{FF6CF33E-AAE4-469E-BED3-3A67F1D9D912}" srcOrd="0" destOrd="0" presId="urn:microsoft.com/office/officeart/2005/8/layout/hierarchy1"/>
    <dgm:cxn modelId="{90FAA5BB-FB7E-407D-B7C9-B124D2E259A6}" type="presParOf" srcId="{FF6CF33E-AAE4-469E-BED3-3A67F1D9D912}" destId="{F5A702E0-7B90-4603-928F-CD8E062D0EFE}" srcOrd="0" destOrd="0" presId="urn:microsoft.com/office/officeart/2005/8/layout/hierarchy1"/>
    <dgm:cxn modelId="{2FC98BA1-2320-458E-BCAA-46F433087C33}" type="presParOf" srcId="{FF6CF33E-AAE4-469E-BED3-3A67F1D9D912}" destId="{B9064DBD-88AC-4682-8B53-E8429502E01E}" srcOrd="1" destOrd="0" presId="urn:microsoft.com/office/officeart/2005/8/layout/hierarchy1"/>
    <dgm:cxn modelId="{CBFE3851-1290-4F24-90A4-7C8BD91A87FE}" type="presParOf" srcId="{546775C1-8E9A-4FE3-BE44-EED4BEE0B45C}" destId="{3BC5946F-81E4-4BA4-B5A1-014BB16FD291}" srcOrd="1" destOrd="0" presId="urn:microsoft.com/office/officeart/2005/8/layout/hierarchy1"/>
    <dgm:cxn modelId="{1C79F6A4-06B0-4755-9D26-6DBB79A233A8}" type="presParOf" srcId="{3FB08835-466D-4495-8BCC-10286FB2A3DC}" destId="{ADB01984-8402-4B21-9777-AD852BD08F29}" srcOrd="1" destOrd="0" presId="urn:microsoft.com/office/officeart/2005/8/layout/hierarchy1"/>
    <dgm:cxn modelId="{7CA32790-ECFB-482D-82EA-5590D5356D54}" type="presParOf" srcId="{ADB01984-8402-4B21-9777-AD852BD08F29}" destId="{6B70F281-B3CF-4C2C-96D2-3961AD30814E}" srcOrd="0" destOrd="0" presId="urn:microsoft.com/office/officeart/2005/8/layout/hierarchy1"/>
    <dgm:cxn modelId="{E72DCC26-CD7D-49DA-979B-C39EEFE5B0D3}" type="presParOf" srcId="{6B70F281-B3CF-4C2C-96D2-3961AD30814E}" destId="{1A18F151-C182-4492-B2F5-A74D0021181A}" srcOrd="0" destOrd="0" presId="urn:microsoft.com/office/officeart/2005/8/layout/hierarchy1"/>
    <dgm:cxn modelId="{B0C5856E-6E5B-44AA-9EA8-5E0758BDE7FE}" type="presParOf" srcId="{6B70F281-B3CF-4C2C-96D2-3961AD30814E}" destId="{8B4FBE70-F7E5-452E-8166-BD3EC948A81E}" srcOrd="1" destOrd="0" presId="urn:microsoft.com/office/officeart/2005/8/layout/hierarchy1"/>
    <dgm:cxn modelId="{46D5106D-ACBC-447D-98A6-77F8643DC97E}" type="presParOf" srcId="{ADB01984-8402-4B21-9777-AD852BD08F29}" destId="{D219D017-3ABF-4F74-A60D-F8E81E123964}" srcOrd="1" destOrd="0" presId="urn:microsoft.com/office/officeart/2005/8/layout/hierarchy1"/>
    <dgm:cxn modelId="{3E09728C-942D-4B0E-B2A9-66542860BADD}" type="presParOf" srcId="{3FB08835-466D-4495-8BCC-10286FB2A3DC}" destId="{5552E6A7-5241-4880-92A0-2F97C38738B5}" srcOrd="2" destOrd="0" presId="urn:microsoft.com/office/officeart/2005/8/layout/hierarchy1"/>
    <dgm:cxn modelId="{4705712D-1417-4C71-9853-425CF1309382}" type="presParOf" srcId="{5552E6A7-5241-4880-92A0-2F97C38738B5}" destId="{6C6CD7F6-CBCE-49D0-BEAF-566397165468}" srcOrd="0" destOrd="0" presId="urn:microsoft.com/office/officeart/2005/8/layout/hierarchy1"/>
    <dgm:cxn modelId="{501C331E-2EEB-4E0B-9378-97DCA8991BF5}" type="presParOf" srcId="{6C6CD7F6-CBCE-49D0-BEAF-566397165468}" destId="{66D339AD-F7E3-47F2-9957-277C081DAEAA}" srcOrd="0" destOrd="0" presId="urn:microsoft.com/office/officeart/2005/8/layout/hierarchy1"/>
    <dgm:cxn modelId="{8AA5D63F-A36A-461E-9B89-F5B605ADC234}" type="presParOf" srcId="{6C6CD7F6-CBCE-49D0-BEAF-566397165468}" destId="{4119A0E3-D5ED-41BF-BAA8-C543A0B25F40}" srcOrd="1" destOrd="0" presId="urn:microsoft.com/office/officeart/2005/8/layout/hierarchy1"/>
    <dgm:cxn modelId="{D4C1FCC8-57D1-48C3-9A58-2FF26838334C}" type="presParOf" srcId="{5552E6A7-5241-4880-92A0-2F97C38738B5}" destId="{DB0A4613-5EB2-42CF-B007-8875FF57713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C7F08D-375E-4C46-9340-D1135F7476B6}"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9007E2CF-0A88-4D95-B1C3-1EC051301719}">
      <dgm:prSet/>
      <dgm:spPr/>
      <dgm:t>
        <a:bodyPr/>
        <a:lstStyle/>
        <a:p>
          <a:r>
            <a:rPr lang="en-US" b="1"/>
            <a:t>LA PAUSE DEJEUNER</a:t>
          </a:r>
        </a:p>
      </dgm:t>
    </dgm:pt>
    <dgm:pt modelId="{4ECA0C9E-0EDB-45CA-AF08-1AA38FA98017}" type="parTrans" cxnId="{DB44810C-AA9B-403B-AF9A-B496DEDB0E7C}">
      <dgm:prSet/>
      <dgm:spPr/>
      <dgm:t>
        <a:bodyPr/>
        <a:lstStyle/>
        <a:p>
          <a:endParaRPr lang="en-US"/>
        </a:p>
      </dgm:t>
    </dgm:pt>
    <dgm:pt modelId="{AA200173-D49E-40B9-B201-5F454D5CEFA4}" type="sibTrans" cxnId="{DB44810C-AA9B-403B-AF9A-B496DEDB0E7C}">
      <dgm:prSet/>
      <dgm:spPr/>
      <dgm:t>
        <a:bodyPr/>
        <a:lstStyle/>
        <a:p>
          <a:endParaRPr lang="en-US"/>
        </a:p>
      </dgm:t>
    </dgm:pt>
    <dgm:pt modelId="{202A470E-8F35-424B-B59E-05E5F038ED48}">
      <dgm:prSet/>
      <dgm:spPr/>
      <dgm:t>
        <a:bodyPr/>
        <a:lstStyle/>
        <a:p>
          <a:pPr rtl="0"/>
          <a:r>
            <a:rPr lang="en-US"/>
            <a:t>Nous allons limiter le nombre de personnes dans la salle de restauration profs</a:t>
          </a:r>
          <a:r>
            <a:rPr lang="en-US">
              <a:latin typeface="Arial" panose="020B0604020202020204"/>
            </a:rPr>
            <a:t>. Une chaise sur deux.</a:t>
          </a:r>
          <a:endParaRPr lang="en-US"/>
        </a:p>
      </dgm:t>
    </dgm:pt>
    <dgm:pt modelId="{B7B501EB-BA6C-4727-8AEB-52D0B7D68041}" type="parTrans" cxnId="{F1C7D59B-DFFC-468B-9DDA-E89DCDC76319}">
      <dgm:prSet/>
      <dgm:spPr/>
      <dgm:t>
        <a:bodyPr/>
        <a:lstStyle/>
        <a:p>
          <a:endParaRPr lang="en-US"/>
        </a:p>
      </dgm:t>
    </dgm:pt>
    <dgm:pt modelId="{A34627DF-BF2F-4E57-BC41-03661A3B5C9B}" type="sibTrans" cxnId="{F1C7D59B-DFFC-468B-9DDA-E89DCDC76319}">
      <dgm:prSet/>
      <dgm:spPr/>
      <dgm:t>
        <a:bodyPr/>
        <a:lstStyle/>
        <a:p>
          <a:endParaRPr lang="en-US"/>
        </a:p>
      </dgm:t>
    </dgm:pt>
    <dgm:pt modelId="{077D7CE6-333F-466B-9ADB-C0661354168D}">
      <dgm:prSet/>
      <dgm:spPr/>
      <dgm:t>
        <a:bodyPr/>
        <a:lstStyle/>
        <a:p>
          <a:r>
            <a:rPr lang="en-US"/>
            <a:t>Il n’est pas autorisé de déjeuner dans d’autres salles.</a:t>
          </a:r>
        </a:p>
      </dgm:t>
    </dgm:pt>
    <dgm:pt modelId="{7E2742C9-ECCB-4E22-94F2-17A05CC1E705}" type="parTrans" cxnId="{4D30F829-F255-49A7-9808-B04F466394F8}">
      <dgm:prSet/>
      <dgm:spPr/>
      <dgm:t>
        <a:bodyPr/>
        <a:lstStyle/>
        <a:p>
          <a:endParaRPr lang="en-US"/>
        </a:p>
      </dgm:t>
    </dgm:pt>
    <dgm:pt modelId="{9D6CDAAD-11A5-4C57-88B7-A7FA4C59AB42}" type="sibTrans" cxnId="{4D30F829-F255-49A7-9808-B04F466394F8}">
      <dgm:prSet/>
      <dgm:spPr/>
      <dgm:t>
        <a:bodyPr/>
        <a:lstStyle/>
        <a:p>
          <a:endParaRPr lang="en-US"/>
        </a:p>
      </dgm:t>
    </dgm:pt>
    <dgm:pt modelId="{74CC29AB-249F-49B7-BF18-E0BEC29600E6}">
      <dgm:prSet/>
      <dgm:spPr/>
      <dgm:t>
        <a:bodyPr/>
        <a:lstStyle/>
        <a:p>
          <a:pPr rtl="0"/>
          <a:r>
            <a:rPr lang="en-US"/>
            <a:t>Les </a:t>
          </a:r>
          <a:r>
            <a:rPr lang="en-US">
              <a:latin typeface="Arial" panose="020B0604020202020204"/>
            </a:rPr>
            <a:t>repas seront</a:t>
          </a:r>
          <a:r>
            <a:rPr lang="en-US"/>
            <a:t> à venir chercher dans la salle de restauration des élèves. Un menu unique sera servi. </a:t>
          </a:r>
        </a:p>
      </dgm:t>
    </dgm:pt>
    <dgm:pt modelId="{2D7088C8-25C9-4AC3-B605-74ACDD5CE0EF}" type="parTrans" cxnId="{4564C250-EB88-4607-8153-CA3686BAD2BB}">
      <dgm:prSet/>
      <dgm:spPr/>
      <dgm:t>
        <a:bodyPr/>
        <a:lstStyle/>
        <a:p>
          <a:endParaRPr lang="en-US"/>
        </a:p>
      </dgm:t>
    </dgm:pt>
    <dgm:pt modelId="{9AF43733-AC7A-42A2-8354-418D29927496}" type="sibTrans" cxnId="{4564C250-EB88-4607-8153-CA3686BAD2BB}">
      <dgm:prSet/>
      <dgm:spPr/>
      <dgm:t>
        <a:bodyPr/>
        <a:lstStyle/>
        <a:p>
          <a:endParaRPr lang="en-US"/>
        </a:p>
      </dgm:t>
    </dgm:pt>
    <dgm:pt modelId="{955DADBF-CD55-441C-926D-FF799FE4DF45}">
      <dgm:prSet phldr="0"/>
      <dgm:spPr/>
      <dgm:t>
        <a:bodyPr/>
        <a:lstStyle/>
        <a:p>
          <a:pPr rtl="0"/>
          <a:r>
            <a:rPr lang="en-US"/>
            <a:t>S’il fait beau, possibilité de prendre sa pause dans </a:t>
          </a:r>
          <a:r>
            <a:rPr lang="en-US">
              <a:latin typeface="Arial" panose="020B0604020202020204"/>
            </a:rPr>
            <a:t>la cour.</a:t>
          </a:r>
          <a:endParaRPr lang="en-US"/>
        </a:p>
      </dgm:t>
    </dgm:pt>
    <dgm:pt modelId="{2D413903-F88A-453C-BFE1-3413F0C57513}" type="parTrans" cxnId="{4B10ED48-72C9-472F-98CA-D210FC68950B}">
      <dgm:prSet/>
      <dgm:spPr/>
    </dgm:pt>
    <dgm:pt modelId="{AE219DD7-6DCD-4A7B-8F07-2783E2A1FA4D}" type="sibTrans" cxnId="{4B10ED48-72C9-472F-98CA-D210FC68950B}">
      <dgm:prSet/>
      <dgm:spPr/>
    </dgm:pt>
    <dgm:pt modelId="{B7D97904-4E94-4A72-8D3D-D7AF342EC85D}">
      <dgm:prSet phldr="0"/>
      <dgm:spPr/>
      <dgm:t>
        <a:bodyPr/>
        <a:lstStyle/>
        <a:p>
          <a:pPr rtl="0"/>
          <a:r>
            <a:rPr lang="en-US" b="1"/>
            <a:t>LA PAUSE CAFE</a:t>
          </a:r>
          <a:r>
            <a:rPr lang="en-US" b="1">
              <a:latin typeface="Arial" panose="020B0604020202020204"/>
            </a:rPr>
            <a:t> </a:t>
          </a:r>
          <a:endParaRPr lang="en-US" b="1" i="0" u="none" strike="noStrike" cap="none" baseline="0" noProof="0">
            <a:latin typeface="Arial"/>
            <a:cs typeface="Arial"/>
          </a:endParaRPr>
        </a:p>
      </dgm:t>
    </dgm:pt>
    <dgm:pt modelId="{C43BC1E1-2EA5-4F61-8210-99C938CF9ACA}" type="parTrans" cxnId="{63ED7D6B-968D-43D7-8017-22327CB71129}">
      <dgm:prSet/>
      <dgm:spPr/>
    </dgm:pt>
    <dgm:pt modelId="{EE3AEBBD-358F-48CB-943C-1A74E2927095}" type="sibTrans" cxnId="{63ED7D6B-968D-43D7-8017-22327CB71129}">
      <dgm:prSet/>
      <dgm:spPr/>
    </dgm:pt>
    <dgm:pt modelId="{8F8C5188-42F1-457E-AE7A-C6759B6A1A3F}">
      <dgm:prSet phldr="0"/>
      <dgm:spPr/>
      <dgm:t>
        <a:bodyPr/>
        <a:lstStyle/>
        <a:p>
          <a:pPr rtl="0"/>
          <a:r>
            <a:rPr lang="en-US"/>
            <a:t>Avant de vous servir un café, nettoyez-vous les mains.</a:t>
          </a:r>
          <a:r>
            <a:rPr lang="en-US">
              <a:latin typeface="Arial" panose="020B0604020202020204"/>
            </a:rPr>
            <a:t> </a:t>
          </a:r>
          <a:endParaRPr lang="en-US"/>
        </a:p>
      </dgm:t>
    </dgm:pt>
    <dgm:pt modelId="{10D2622B-F1A9-4E3C-AFAF-CCC49DA010D7}" type="parTrans" cxnId="{2BFC756A-FE7D-4201-9584-CC00366C05BD}">
      <dgm:prSet/>
      <dgm:spPr/>
    </dgm:pt>
    <dgm:pt modelId="{7A3871B1-7A1A-49C3-A4BF-8117A3A052DF}" type="sibTrans" cxnId="{2BFC756A-FE7D-4201-9584-CC00366C05BD}">
      <dgm:prSet/>
      <dgm:spPr/>
    </dgm:pt>
    <dgm:pt modelId="{DA0562FA-2EEA-441D-A628-CE73084D4CCD}">
      <dgm:prSet phldr="0"/>
      <dgm:spPr/>
      <dgm:t>
        <a:bodyPr/>
        <a:lstStyle/>
        <a:p>
          <a:pPr rtl="0"/>
          <a:r>
            <a:rPr lang="en-US"/>
            <a:t>Chacun nettoie sa tasse à café.</a:t>
          </a:r>
          <a:r>
            <a:rPr lang="en-US">
              <a:latin typeface="Arial" panose="020B0604020202020204"/>
            </a:rPr>
            <a:t> </a:t>
          </a:r>
          <a:endParaRPr lang="en-US"/>
        </a:p>
      </dgm:t>
    </dgm:pt>
    <dgm:pt modelId="{E54373A2-721C-4427-A154-83F82F1883A3}" type="parTrans" cxnId="{EC117C08-0A52-4721-92DE-984409EF7F15}">
      <dgm:prSet/>
      <dgm:spPr/>
    </dgm:pt>
    <dgm:pt modelId="{CD787845-4900-4CE6-B8B5-2454B21A40DD}" type="sibTrans" cxnId="{EC117C08-0A52-4721-92DE-984409EF7F15}">
      <dgm:prSet/>
      <dgm:spPr/>
    </dgm:pt>
    <dgm:pt modelId="{29507E49-7FEE-423A-9CED-09B41D092414}" type="pres">
      <dgm:prSet presAssocID="{DAC7F08D-375E-4C46-9340-D1135F7476B6}" presName="diagram" presStyleCnt="0">
        <dgm:presLayoutVars>
          <dgm:dir/>
          <dgm:resizeHandles val="exact"/>
        </dgm:presLayoutVars>
      </dgm:prSet>
      <dgm:spPr/>
    </dgm:pt>
    <dgm:pt modelId="{76FDDB94-5515-4819-8846-68B140D51D0F}" type="pres">
      <dgm:prSet presAssocID="{B7D97904-4E94-4A72-8D3D-D7AF342EC85D}" presName="node" presStyleLbl="node1" presStyleIdx="0" presStyleCnt="8">
        <dgm:presLayoutVars>
          <dgm:bulletEnabled val="1"/>
        </dgm:presLayoutVars>
      </dgm:prSet>
      <dgm:spPr/>
    </dgm:pt>
    <dgm:pt modelId="{60097C46-1001-4646-AC50-A412631FE54C}" type="pres">
      <dgm:prSet presAssocID="{EE3AEBBD-358F-48CB-943C-1A74E2927095}" presName="sibTrans" presStyleCnt="0"/>
      <dgm:spPr/>
    </dgm:pt>
    <dgm:pt modelId="{76CF7245-F4D0-4F80-AD53-6BAB14EBA5F1}" type="pres">
      <dgm:prSet presAssocID="{8F8C5188-42F1-457E-AE7A-C6759B6A1A3F}" presName="node" presStyleLbl="node1" presStyleIdx="1" presStyleCnt="8">
        <dgm:presLayoutVars>
          <dgm:bulletEnabled val="1"/>
        </dgm:presLayoutVars>
      </dgm:prSet>
      <dgm:spPr/>
    </dgm:pt>
    <dgm:pt modelId="{5B3C6008-6B0D-493C-A04A-FB203E01FDC1}" type="pres">
      <dgm:prSet presAssocID="{7A3871B1-7A1A-49C3-A4BF-8117A3A052DF}" presName="sibTrans" presStyleCnt="0"/>
      <dgm:spPr/>
    </dgm:pt>
    <dgm:pt modelId="{6A0AFC92-948F-4D01-9BA4-4E2DCB0D4082}" type="pres">
      <dgm:prSet presAssocID="{DA0562FA-2EEA-441D-A628-CE73084D4CCD}" presName="node" presStyleLbl="node1" presStyleIdx="2" presStyleCnt="8">
        <dgm:presLayoutVars>
          <dgm:bulletEnabled val="1"/>
        </dgm:presLayoutVars>
      </dgm:prSet>
      <dgm:spPr/>
    </dgm:pt>
    <dgm:pt modelId="{FFB27E05-D495-4E30-AC65-B7C2B0DE2887}" type="pres">
      <dgm:prSet presAssocID="{CD787845-4900-4CE6-B8B5-2454B21A40DD}" presName="sibTrans" presStyleCnt="0"/>
      <dgm:spPr/>
    </dgm:pt>
    <dgm:pt modelId="{01CF8E52-BC90-4E48-86B5-1C654ABA6F66}" type="pres">
      <dgm:prSet presAssocID="{955DADBF-CD55-441C-926D-FF799FE4DF45}" presName="node" presStyleLbl="node1" presStyleIdx="3" presStyleCnt="8">
        <dgm:presLayoutVars>
          <dgm:bulletEnabled val="1"/>
        </dgm:presLayoutVars>
      </dgm:prSet>
      <dgm:spPr/>
    </dgm:pt>
    <dgm:pt modelId="{25A22C15-53E8-4982-BA92-5FA38A1A0C7E}" type="pres">
      <dgm:prSet presAssocID="{AE219DD7-6DCD-4A7B-8F07-2783E2A1FA4D}" presName="sibTrans" presStyleCnt="0"/>
      <dgm:spPr/>
    </dgm:pt>
    <dgm:pt modelId="{5D9AB36E-5255-4FEC-8D67-E0B32F069F72}" type="pres">
      <dgm:prSet presAssocID="{9007E2CF-0A88-4D95-B1C3-1EC051301719}" presName="node" presStyleLbl="node1" presStyleIdx="4" presStyleCnt="8">
        <dgm:presLayoutVars>
          <dgm:bulletEnabled val="1"/>
        </dgm:presLayoutVars>
      </dgm:prSet>
      <dgm:spPr/>
    </dgm:pt>
    <dgm:pt modelId="{FAC61C6A-9C97-46D4-86F3-7592CC35F161}" type="pres">
      <dgm:prSet presAssocID="{AA200173-D49E-40B9-B201-5F454D5CEFA4}" presName="sibTrans" presStyleCnt="0"/>
      <dgm:spPr/>
    </dgm:pt>
    <dgm:pt modelId="{868969FE-A2DE-4F08-8130-2FED01929A3F}" type="pres">
      <dgm:prSet presAssocID="{202A470E-8F35-424B-B59E-05E5F038ED48}" presName="node" presStyleLbl="node1" presStyleIdx="5" presStyleCnt="8">
        <dgm:presLayoutVars>
          <dgm:bulletEnabled val="1"/>
        </dgm:presLayoutVars>
      </dgm:prSet>
      <dgm:spPr/>
    </dgm:pt>
    <dgm:pt modelId="{84F44AF6-81DC-49DF-8600-4B2AF04907A5}" type="pres">
      <dgm:prSet presAssocID="{A34627DF-BF2F-4E57-BC41-03661A3B5C9B}" presName="sibTrans" presStyleCnt="0"/>
      <dgm:spPr/>
    </dgm:pt>
    <dgm:pt modelId="{397F7522-3944-4E9E-9340-AC122255E122}" type="pres">
      <dgm:prSet presAssocID="{077D7CE6-333F-466B-9ADB-C0661354168D}" presName="node" presStyleLbl="node1" presStyleIdx="6" presStyleCnt="8">
        <dgm:presLayoutVars>
          <dgm:bulletEnabled val="1"/>
        </dgm:presLayoutVars>
      </dgm:prSet>
      <dgm:spPr/>
    </dgm:pt>
    <dgm:pt modelId="{07229220-3343-4D90-854F-BA69E00749F8}" type="pres">
      <dgm:prSet presAssocID="{9D6CDAAD-11A5-4C57-88B7-A7FA4C59AB42}" presName="sibTrans" presStyleCnt="0"/>
      <dgm:spPr/>
    </dgm:pt>
    <dgm:pt modelId="{85831B6D-8BFE-4337-93C2-B40870931C1F}" type="pres">
      <dgm:prSet presAssocID="{74CC29AB-249F-49B7-BF18-E0BEC29600E6}" presName="node" presStyleLbl="node1" presStyleIdx="7" presStyleCnt="8">
        <dgm:presLayoutVars>
          <dgm:bulletEnabled val="1"/>
        </dgm:presLayoutVars>
      </dgm:prSet>
      <dgm:spPr/>
    </dgm:pt>
  </dgm:ptLst>
  <dgm:cxnLst>
    <dgm:cxn modelId="{EC117C08-0A52-4721-92DE-984409EF7F15}" srcId="{DAC7F08D-375E-4C46-9340-D1135F7476B6}" destId="{DA0562FA-2EEA-441D-A628-CE73084D4CCD}" srcOrd="2" destOrd="0" parTransId="{E54373A2-721C-4427-A154-83F82F1883A3}" sibTransId="{CD787845-4900-4CE6-B8B5-2454B21A40DD}"/>
    <dgm:cxn modelId="{DB44810C-AA9B-403B-AF9A-B496DEDB0E7C}" srcId="{DAC7F08D-375E-4C46-9340-D1135F7476B6}" destId="{9007E2CF-0A88-4D95-B1C3-1EC051301719}" srcOrd="4" destOrd="0" parTransId="{4ECA0C9E-0EDB-45CA-AF08-1AA38FA98017}" sibTransId="{AA200173-D49E-40B9-B201-5F454D5CEFA4}"/>
    <dgm:cxn modelId="{49218B1B-BC88-4B0A-81D9-E8CCB54F113A}" type="presOf" srcId="{74CC29AB-249F-49B7-BF18-E0BEC29600E6}" destId="{85831B6D-8BFE-4337-93C2-B40870931C1F}" srcOrd="0" destOrd="0" presId="urn:microsoft.com/office/officeart/2005/8/layout/default"/>
    <dgm:cxn modelId="{4D30F829-F255-49A7-9808-B04F466394F8}" srcId="{DAC7F08D-375E-4C46-9340-D1135F7476B6}" destId="{077D7CE6-333F-466B-9ADB-C0661354168D}" srcOrd="6" destOrd="0" parTransId="{7E2742C9-ECCB-4E22-94F2-17A05CC1E705}" sibTransId="{9D6CDAAD-11A5-4C57-88B7-A7FA4C59AB42}"/>
    <dgm:cxn modelId="{3D13092D-D050-4186-A6B3-60799035E719}" type="presOf" srcId="{202A470E-8F35-424B-B59E-05E5F038ED48}" destId="{868969FE-A2DE-4F08-8130-2FED01929A3F}" srcOrd="0" destOrd="0" presId="urn:microsoft.com/office/officeart/2005/8/layout/default"/>
    <dgm:cxn modelId="{4B10ED48-72C9-472F-98CA-D210FC68950B}" srcId="{DAC7F08D-375E-4C46-9340-D1135F7476B6}" destId="{955DADBF-CD55-441C-926D-FF799FE4DF45}" srcOrd="3" destOrd="0" parTransId="{2D413903-F88A-453C-BFE1-3413F0C57513}" sibTransId="{AE219DD7-6DCD-4A7B-8F07-2783E2A1FA4D}"/>
    <dgm:cxn modelId="{4564C250-EB88-4607-8153-CA3686BAD2BB}" srcId="{DAC7F08D-375E-4C46-9340-D1135F7476B6}" destId="{74CC29AB-249F-49B7-BF18-E0BEC29600E6}" srcOrd="7" destOrd="0" parTransId="{2D7088C8-25C9-4AC3-B605-74ACDD5CE0EF}" sibTransId="{9AF43733-AC7A-42A2-8354-418D29927496}"/>
    <dgm:cxn modelId="{9C75B569-462C-410F-8F4E-A629C61AAEE9}" type="presOf" srcId="{DA0562FA-2EEA-441D-A628-CE73084D4CCD}" destId="{6A0AFC92-948F-4D01-9BA4-4E2DCB0D4082}" srcOrd="0" destOrd="0" presId="urn:microsoft.com/office/officeart/2005/8/layout/default"/>
    <dgm:cxn modelId="{2BFC756A-FE7D-4201-9584-CC00366C05BD}" srcId="{DAC7F08D-375E-4C46-9340-D1135F7476B6}" destId="{8F8C5188-42F1-457E-AE7A-C6759B6A1A3F}" srcOrd="1" destOrd="0" parTransId="{10D2622B-F1A9-4E3C-AFAF-CCC49DA010D7}" sibTransId="{7A3871B1-7A1A-49C3-A4BF-8117A3A052DF}"/>
    <dgm:cxn modelId="{63ED7D6B-968D-43D7-8017-22327CB71129}" srcId="{DAC7F08D-375E-4C46-9340-D1135F7476B6}" destId="{B7D97904-4E94-4A72-8D3D-D7AF342EC85D}" srcOrd="0" destOrd="0" parTransId="{C43BC1E1-2EA5-4F61-8210-99C938CF9ACA}" sibTransId="{EE3AEBBD-358F-48CB-943C-1A74E2927095}"/>
    <dgm:cxn modelId="{FB185698-0B8B-4AA5-8FB6-FFA87783E934}" type="presOf" srcId="{DAC7F08D-375E-4C46-9340-D1135F7476B6}" destId="{29507E49-7FEE-423A-9CED-09B41D092414}" srcOrd="0" destOrd="0" presId="urn:microsoft.com/office/officeart/2005/8/layout/default"/>
    <dgm:cxn modelId="{F1C7D59B-DFFC-468B-9DDA-E89DCDC76319}" srcId="{DAC7F08D-375E-4C46-9340-D1135F7476B6}" destId="{202A470E-8F35-424B-B59E-05E5F038ED48}" srcOrd="5" destOrd="0" parTransId="{B7B501EB-BA6C-4727-8AEB-52D0B7D68041}" sibTransId="{A34627DF-BF2F-4E57-BC41-03661A3B5C9B}"/>
    <dgm:cxn modelId="{1C43589F-BE0E-4CE5-A967-E9480050F17F}" type="presOf" srcId="{8F8C5188-42F1-457E-AE7A-C6759B6A1A3F}" destId="{76CF7245-F4D0-4F80-AD53-6BAB14EBA5F1}" srcOrd="0" destOrd="0" presId="urn:microsoft.com/office/officeart/2005/8/layout/default"/>
    <dgm:cxn modelId="{5DB2AAAE-D8CA-4417-8AD5-82E25D883AD2}" type="presOf" srcId="{955DADBF-CD55-441C-926D-FF799FE4DF45}" destId="{01CF8E52-BC90-4E48-86B5-1C654ABA6F66}" srcOrd="0" destOrd="0" presId="urn:microsoft.com/office/officeart/2005/8/layout/default"/>
    <dgm:cxn modelId="{9C3E78C7-72DF-4A3F-8098-D88200DC2959}" type="presOf" srcId="{B7D97904-4E94-4A72-8D3D-D7AF342EC85D}" destId="{76FDDB94-5515-4819-8846-68B140D51D0F}" srcOrd="0" destOrd="0" presId="urn:microsoft.com/office/officeart/2005/8/layout/default"/>
    <dgm:cxn modelId="{0D6BCDCD-3020-4696-A2D8-48607ADA9AD3}" type="presOf" srcId="{077D7CE6-333F-466B-9ADB-C0661354168D}" destId="{397F7522-3944-4E9E-9340-AC122255E122}" srcOrd="0" destOrd="0" presId="urn:microsoft.com/office/officeart/2005/8/layout/default"/>
    <dgm:cxn modelId="{607D00CE-2C53-435E-8345-2A9FA090CE96}" type="presOf" srcId="{9007E2CF-0A88-4D95-B1C3-1EC051301719}" destId="{5D9AB36E-5255-4FEC-8D67-E0B32F069F72}" srcOrd="0" destOrd="0" presId="urn:microsoft.com/office/officeart/2005/8/layout/default"/>
    <dgm:cxn modelId="{FF8EBA5C-63D3-4C1C-8C5B-AF2B85D9220E}" type="presParOf" srcId="{29507E49-7FEE-423A-9CED-09B41D092414}" destId="{76FDDB94-5515-4819-8846-68B140D51D0F}" srcOrd="0" destOrd="0" presId="urn:microsoft.com/office/officeart/2005/8/layout/default"/>
    <dgm:cxn modelId="{8E1BC456-0D13-48D3-8BB7-BFF05EC0386E}" type="presParOf" srcId="{29507E49-7FEE-423A-9CED-09B41D092414}" destId="{60097C46-1001-4646-AC50-A412631FE54C}" srcOrd="1" destOrd="0" presId="urn:microsoft.com/office/officeart/2005/8/layout/default"/>
    <dgm:cxn modelId="{304DE3E9-6FB5-4369-83BA-F127095B544D}" type="presParOf" srcId="{29507E49-7FEE-423A-9CED-09B41D092414}" destId="{76CF7245-F4D0-4F80-AD53-6BAB14EBA5F1}" srcOrd="2" destOrd="0" presId="urn:microsoft.com/office/officeart/2005/8/layout/default"/>
    <dgm:cxn modelId="{039A8F80-1E7B-4B5B-B5C2-263285E7EF26}" type="presParOf" srcId="{29507E49-7FEE-423A-9CED-09B41D092414}" destId="{5B3C6008-6B0D-493C-A04A-FB203E01FDC1}" srcOrd="3" destOrd="0" presId="urn:microsoft.com/office/officeart/2005/8/layout/default"/>
    <dgm:cxn modelId="{B66D1578-695B-4FB1-9962-5086D0860EF0}" type="presParOf" srcId="{29507E49-7FEE-423A-9CED-09B41D092414}" destId="{6A0AFC92-948F-4D01-9BA4-4E2DCB0D4082}" srcOrd="4" destOrd="0" presId="urn:microsoft.com/office/officeart/2005/8/layout/default"/>
    <dgm:cxn modelId="{C01EB540-C665-400F-9D47-0E30A3C62446}" type="presParOf" srcId="{29507E49-7FEE-423A-9CED-09B41D092414}" destId="{FFB27E05-D495-4E30-AC65-B7C2B0DE2887}" srcOrd="5" destOrd="0" presId="urn:microsoft.com/office/officeart/2005/8/layout/default"/>
    <dgm:cxn modelId="{A132EC16-8D07-42C8-8C73-9AF5A129FB8E}" type="presParOf" srcId="{29507E49-7FEE-423A-9CED-09B41D092414}" destId="{01CF8E52-BC90-4E48-86B5-1C654ABA6F66}" srcOrd="6" destOrd="0" presId="urn:microsoft.com/office/officeart/2005/8/layout/default"/>
    <dgm:cxn modelId="{CF7DD828-9C27-4A67-8E54-FD6570636E12}" type="presParOf" srcId="{29507E49-7FEE-423A-9CED-09B41D092414}" destId="{25A22C15-53E8-4982-BA92-5FA38A1A0C7E}" srcOrd="7" destOrd="0" presId="urn:microsoft.com/office/officeart/2005/8/layout/default"/>
    <dgm:cxn modelId="{C580366B-8CC2-4EFE-B0F7-D8A5F39C8172}" type="presParOf" srcId="{29507E49-7FEE-423A-9CED-09B41D092414}" destId="{5D9AB36E-5255-4FEC-8D67-E0B32F069F72}" srcOrd="8" destOrd="0" presId="urn:microsoft.com/office/officeart/2005/8/layout/default"/>
    <dgm:cxn modelId="{6BAA8177-3C43-4E42-BB4A-B1D86C754F0E}" type="presParOf" srcId="{29507E49-7FEE-423A-9CED-09B41D092414}" destId="{FAC61C6A-9C97-46D4-86F3-7592CC35F161}" srcOrd="9" destOrd="0" presId="urn:microsoft.com/office/officeart/2005/8/layout/default"/>
    <dgm:cxn modelId="{B60CC291-CFCA-4AC1-ADC5-3E2D658D8747}" type="presParOf" srcId="{29507E49-7FEE-423A-9CED-09B41D092414}" destId="{868969FE-A2DE-4F08-8130-2FED01929A3F}" srcOrd="10" destOrd="0" presId="urn:microsoft.com/office/officeart/2005/8/layout/default"/>
    <dgm:cxn modelId="{ACC15AA9-D463-425E-87C8-F0055D5C7414}" type="presParOf" srcId="{29507E49-7FEE-423A-9CED-09B41D092414}" destId="{84F44AF6-81DC-49DF-8600-4B2AF04907A5}" srcOrd="11" destOrd="0" presId="urn:microsoft.com/office/officeart/2005/8/layout/default"/>
    <dgm:cxn modelId="{AAE2A571-EC2D-400E-BA72-BD8D55E6210B}" type="presParOf" srcId="{29507E49-7FEE-423A-9CED-09B41D092414}" destId="{397F7522-3944-4E9E-9340-AC122255E122}" srcOrd="12" destOrd="0" presId="urn:microsoft.com/office/officeart/2005/8/layout/default"/>
    <dgm:cxn modelId="{08B21CA9-ACDE-4BA4-A778-DB0C5B1F62D9}" type="presParOf" srcId="{29507E49-7FEE-423A-9CED-09B41D092414}" destId="{07229220-3343-4D90-854F-BA69E00749F8}" srcOrd="13" destOrd="0" presId="urn:microsoft.com/office/officeart/2005/8/layout/default"/>
    <dgm:cxn modelId="{7D9563B2-35E6-4E81-9A4B-BC7F0D068F16}" type="presParOf" srcId="{29507E49-7FEE-423A-9CED-09B41D092414}" destId="{85831B6D-8BFE-4337-93C2-B40870931C1F}"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95E63D-02D2-46A2-9971-2136FA32EE67}"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87C0A2DE-8782-42A3-BA7D-43E510CAA9B1}">
      <dgm:prSet/>
      <dgm:spPr/>
      <dgm:t>
        <a:bodyPr/>
        <a:lstStyle/>
        <a:p>
          <a:pPr>
            <a:lnSpc>
              <a:spcPct val="100000"/>
            </a:lnSpc>
          </a:pPr>
          <a:r>
            <a:rPr lang="en-US"/>
            <a:t>Du gel hydroalcoolique est à disposition.</a:t>
          </a:r>
        </a:p>
      </dgm:t>
    </dgm:pt>
    <dgm:pt modelId="{A309A454-078D-49FB-85C0-BDDF9059EC06}" type="parTrans" cxnId="{EC894611-BFDB-4617-A548-31193591C9B0}">
      <dgm:prSet/>
      <dgm:spPr/>
      <dgm:t>
        <a:bodyPr/>
        <a:lstStyle/>
        <a:p>
          <a:endParaRPr lang="en-US"/>
        </a:p>
      </dgm:t>
    </dgm:pt>
    <dgm:pt modelId="{9E68374D-0926-4920-94F7-2C9CB927476C}" type="sibTrans" cxnId="{EC894611-BFDB-4617-A548-31193591C9B0}">
      <dgm:prSet/>
      <dgm:spPr/>
      <dgm:t>
        <a:bodyPr/>
        <a:lstStyle/>
        <a:p>
          <a:endParaRPr lang="en-US"/>
        </a:p>
      </dgm:t>
    </dgm:pt>
    <dgm:pt modelId="{1BB5AA47-F1F0-4F8C-98FF-6C1A50D6E30F}">
      <dgm:prSet/>
      <dgm:spPr/>
      <dgm:t>
        <a:bodyPr/>
        <a:lstStyle/>
        <a:p>
          <a:pPr>
            <a:lnSpc>
              <a:spcPct val="100000"/>
            </a:lnSpc>
          </a:pPr>
          <a:r>
            <a:rPr lang="en-US"/>
            <a:t>Des flacons remplis de dévirussant et des lingettes sont disponibles.</a:t>
          </a:r>
        </a:p>
      </dgm:t>
    </dgm:pt>
    <dgm:pt modelId="{F8DF47B4-306F-4093-811D-1D0B3417D3A7}" type="parTrans" cxnId="{7A0C42A8-15EE-456B-8963-1DB563B58E69}">
      <dgm:prSet/>
      <dgm:spPr/>
      <dgm:t>
        <a:bodyPr/>
        <a:lstStyle/>
        <a:p>
          <a:endParaRPr lang="en-US"/>
        </a:p>
      </dgm:t>
    </dgm:pt>
    <dgm:pt modelId="{CC6E3B55-731C-4A5E-A5E5-365B55C26F17}" type="sibTrans" cxnId="{7A0C42A8-15EE-456B-8963-1DB563B58E69}">
      <dgm:prSet/>
      <dgm:spPr/>
      <dgm:t>
        <a:bodyPr/>
        <a:lstStyle/>
        <a:p>
          <a:endParaRPr lang="en-US"/>
        </a:p>
      </dgm:t>
    </dgm:pt>
    <dgm:pt modelId="{484C7F75-7509-4F4D-9FD3-EA0319880C43}">
      <dgm:prSet/>
      <dgm:spPr/>
      <dgm:t>
        <a:bodyPr/>
        <a:lstStyle/>
        <a:p>
          <a:pPr>
            <a:lnSpc>
              <a:spcPct val="100000"/>
            </a:lnSpc>
          </a:pPr>
          <a:r>
            <a:rPr lang="en-US"/>
            <a:t>Dans la salle des professeurs et dans les salles de cours, chacun désinfecte les téléphones et les claviers d’ordinateurs avant et après utilisation avec les produits mis à votre disposition.</a:t>
          </a:r>
        </a:p>
      </dgm:t>
    </dgm:pt>
    <dgm:pt modelId="{0D6D4EA9-0973-408F-BE7B-7EEFAF0B6F0B}" type="parTrans" cxnId="{C4582D76-D9F5-4784-9063-C2A52691FAC2}">
      <dgm:prSet/>
      <dgm:spPr/>
      <dgm:t>
        <a:bodyPr/>
        <a:lstStyle/>
        <a:p>
          <a:endParaRPr lang="en-US"/>
        </a:p>
      </dgm:t>
    </dgm:pt>
    <dgm:pt modelId="{4E3F0AE8-315C-4BEE-82D2-CEFD19403C93}" type="sibTrans" cxnId="{C4582D76-D9F5-4784-9063-C2A52691FAC2}">
      <dgm:prSet/>
      <dgm:spPr/>
      <dgm:t>
        <a:bodyPr/>
        <a:lstStyle/>
        <a:p>
          <a:endParaRPr lang="en-US"/>
        </a:p>
      </dgm:t>
    </dgm:pt>
    <dgm:pt modelId="{3DBF1F7B-D5A4-4530-99EE-11C9E0251E29}">
      <dgm:prSet/>
      <dgm:spPr/>
      <dgm:t>
        <a:bodyPr/>
        <a:lstStyle/>
        <a:p>
          <a:pPr>
            <a:lnSpc>
              <a:spcPct val="100000"/>
            </a:lnSpc>
          </a:pPr>
          <a:r>
            <a:rPr lang="en-US"/>
            <a:t>Dans la salle des profs, les salles de travail, la salle café, la salle des conseils : respecter le nombre maximal indiqué de 6.</a:t>
          </a:r>
        </a:p>
      </dgm:t>
    </dgm:pt>
    <dgm:pt modelId="{4E5D2B5B-E71E-48C3-A8C9-BAF8997237AA}" type="parTrans" cxnId="{2002E87B-EA57-4A8E-8350-7EAB43808A7B}">
      <dgm:prSet/>
      <dgm:spPr/>
      <dgm:t>
        <a:bodyPr/>
        <a:lstStyle/>
        <a:p>
          <a:endParaRPr lang="en-US"/>
        </a:p>
      </dgm:t>
    </dgm:pt>
    <dgm:pt modelId="{DF3E4161-2B38-4B35-8C16-657C2B2C32AC}" type="sibTrans" cxnId="{2002E87B-EA57-4A8E-8350-7EAB43808A7B}">
      <dgm:prSet/>
      <dgm:spPr/>
      <dgm:t>
        <a:bodyPr/>
        <a:lstStyle/>
        <a:p>
          <a:endParaRPr lang="en-US"/>
        </a:p>
      </dgm:t>
    </dgm:pt>
    <dgm:pt modelId="{3053F0E3-877B-4FDE-BBF9-6456D30E69D2}">
      <dgm:prSet/>
      <dgm:spPr/>
      <dgm:t>
        <a:bodyPr/>
        <a:lstStyle/>
        <a:p>
          <a:pPr>
            <a:lnSpc>
              <a:spcPct val="100000"/>
            </a:lnSpc>
          </a:pPr>
          <a:r>
            <a:rPr lang="en-US"/>
            <a:t>Le CDI est réquisitionné en deuxième salle des professeurs (max 6 personnes).</a:t>
          </a:r>
        </a:p>
      </dgm:t>
    </dgm:pt>
    <dgm:pt modelId="{38831467-11D1-4D53-87EE-1B6206E7882D}" type="parTrans" cxnId="{E03B1796-76BA-4E60-8698-864CA7F81743}">
      <dgm:prSet/>
      <dgm:spPr/>
      <dgm:t>
        <a:bodyPr/>
        <a:lstStyle/>
        <a:p>
          <a:endParaRPr lang="en-US"/>
        </a:p>
      </dgm:t>
    </dgm:pt>
    <dgm:pt modelId="{AA62DF6C-D472-4684-BA8A-7485D70CD8B1}" type="sibTrans" cxnId="{E03B1796-76BA-4E60-8698-864CA7F81743}">
      <dgm:prSet/>
      <dgm:spPr/>
      <dgm:t>
        <a:bodyPr/>
        <a:lstStyle/>
        <a:p>
          <a:endParaRPr lang="en-US"/>
        </a:p>
      </dgm:t>
    </dgm:pt>
    <dgm:pt modelId="{66F5BF31-2A87-4B6E-809C-F8DB53DEFE03}">
      <dgm:prSet/>
      <dgm:spPr/>
      <dgm:t>
        <a:bodyPr/>
        <a:lstStyle/>
        <a:p>
          <a:pPr>
            <a:lnSpc>
              <a:spcPct val="100000"/>
            </a:lnSpc>
          </a:pPr>
          <a:r>
            <a:rPr lang="en-US"/>
            <a:t>Les professeurs possédant un ordinateur portable sont vivement conseillés de l’apporter pour travailler en salle des professeurs au lieu d’utiliser les ordinateurs à disposition</a:t>
          </a:r>
        </a:p>
      </dgm:t>
    </dgm:pt>
    <dgm:pt modelId="{798BDBD4-B693-4141-B505-6AACB7E5B1FE}" type="parTrans" cxnId="{6F433BA8-B98E-4A02-B7C4-360791EE22A2}">
      <dgm:prSet/>
      <dgm:spPr/>
      <dgm:t>
        <a:bodyPr/>
        <a:lstStyle/>
        <a:p>
          <a:endParaRPr lang="en-US"/>
        </a:p>
      </dgm:t>
    </dgm:pt>
    <dgm:pt modelId="{A49F1C89-156D-4905-BFDE-C45A186EA6D6}" type="sibTrans" cxnId="{6F433BA8-B98E-4A02-B7C4-360791EE22A2}">
      <dgm:prSet/>
      <dgm:spPr/>
      <dgm:t>
        <a:bodyPr/>
        <a:lstStyle/>
        <a:p>
          <a:endParaRPr lang="en-US"/>
        </a:p>
      </dgm:t>
    </dgm:pt>
    <dgm:pt modelId="{DEE22023-B4C3-4DCF-8EDC-0465C839762D}" type="pres">
      <dgm:prSet presAssocID="{B695E63D-02D2-46A2-9971-2136FA32EE67}" presName="root" presStyleCnt="0">
        <dgm:presLayoutVars>
          <dgm:dir/>
          <dgm:resizeHandles val="exact"/>
        </dgm:presLayoutVars>
      </dgm:prSet>
      <dgm:spPr/>
    </dgm:pt>
    <dgm:pt modelId="{C37AF457-B335-4D6D-9ADD-1BF4971E1838}" type="pres">
      <dgm:prSet presAssocID="{87C0A2DE-8782-42A3-BA7D-43E510CAA9B1}" presName="compNode" presStyleCnt="0"/>
      <dgm:spPr/>
    </dgm:pt>
    <dgm:pt modelId="{BAD066D8-ED85-4133-8CAE-6C592C2F9433}" type="pres">
      <dgm:prSet presAssocID="{87C0A2DE-8782-42A3-BA7D-43E510CAA9B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vings"/>
        </a:ext>
      </dgm:extLst>
    </dgm:pt>
    <dgm:pt modelId="{583E4412-69BA-40DC-B68A-6771162B2BE2}" type="pres">
      <dgm:prSet presAssocID="{87C0A2DE-8782-42A3-BA7D-43E510CAA9B1}" presName="spaceRect" presStyleCnt="0"/>
      <dgm:spPr/>
    </dgm:pt>
    <dgm:pt modelId="{3366099F-512A-43AE-B6F7-25DA532874F0}" type="pres">
      <dgm:prSet presAssocID="{87C0A2DE-8782-42A3-BA7D-43E510CAA9B1}" presName="textRect" presStyleLbl="revTx" presStyleIdx="0" presStyleCnt="6">
        <dgm:presLayoutVars>
          <dgm:chMax val="1"/>
          <dgm:chPref val="1"/>
        </dgm:presLayoutVars>
      </dgm:prSet>
      <dgm:spPr/>
    </dgm:pt>
    <dgm:pt modelId="{37D0EA16-9C63-41A5-9402-65B7E46BBE47}" type="pres">
      <dgm:prSet presAssocID="{9E68374D-0926-4920-94F7-2C9CB927476C}" presName="sibTrans" presStyleCnt="0"/>
      <dgm:spPr/>
    </dgm:pt>
    <dgm:pt modelId="{ECD174FF-9EEA-48AF-9D86-3B26A20CB2E4}" type="pres">
      <dgm:prSet presAssocID="{1BB5AA47-F1F0-4F8C-98FF-6C1A50D6E30F}" presName="compNode" presStyleCnt="0"/>
      <dgm:spPr/>
    </dgm:pt>
    <dgm:pt modelId="{06E60859-4ACE-46B5-B91D-158997579B32}" type="pres">
      <dgm:prSet presAssocID="{1BB5AA47-F1F0-4F8C-98FF-6C1A50D6E30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ip Folder"/>
        </a:ext>
      </dgm:extLst>
    </dgm:pt>
    <dgm:pt modelId="{11496C69-AF17-4238-8A19-39AB58D931B3}" type="pres">
      <dgm:prSet presAssocID="{1BB5AA47-F1F0-4F8C-98FF-6C1A50D6E30F}" presName="spaceRect" presStyleCnt="0"/>
      <dgm:spPr/>
    </dgm:pt>
    <dgm:pt modelId="{719D9906-C711-4138-A2B3-F48F074E0BAE}" type="pres">
      <dgm:prSet presAssocID="{1BB5AA47-F1F0-4F8C-98FF-6C1A50D6E30F}" presName="textRect" presStyleLbl="revTx" presStyleIdx="1" presStyleCnt="6">
        <dgm:presLayoutVars>
          <dgm:chMax val="1"/>
          <dgm:chPref val="1"/>
        </dgm:presLayoutVars>
      </dgm:prSet>
      <dgm:spPr/>
    </dgm:pt>
    <dgm:pt modelId="{A57AF6D7-F31E-412A-9BBA-6D90A458171E}" type="pres">
      <dgm:prSet presAssocID="{CC6E3B55-731C-4A5E-A5E5-365B55C26F17}" presName="sibTrans" presStyleCnt="0"/>
      <dgm:spPr/>
    </dgm:pt>
    <dgm:pt modelId="{11150B9F-761C-4C1A-93AA-D1D03E3184A6}" type="pres">
      <dgm:prSet presAssocID="{484C7F75-7509-4F4D-9FD3-EA0319880C43}" presName="compNode" presStyleCnt="0"/>
      <dgm:spPr/>
    </dgm:pt>
    <dgm:pt modelId="{E23D8F14-ACA2-44DE-9F97-1B702CB0880D}" type="pres">
      <dgm:prSet presAssocID="{484C7F75-7509-4F4D-9FD3-EA0319880C4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ght Double Quote"/>
        </a:ext>
      </dgm:extLst>
    </dgm:pt>
    <dgm:pt modelId="{6E7E4F83-A77D-4627-B3E9-63735803AFCA}" type="pres">
      <dgm:prSet presAssocID="{484C7F75-7509-4F4D-9FD3-EA0319880C43}" presName="spaceRect" presStyleCnt="0"/>
      <dgm:spPr/>
    </dgm:pt>
    <dgm:pt modelId="{8A59733B-A95E-4106-84D1-CE486E596C17}" type="pres">
      <dgm:prSet presAssocID="{484C7F75-7509-4F4D-9FD3-EA0319880C43}" presName="textRect" presStyleLbl="revTx" presStyleIdx="2" presStyleCnt="6">
        <dgm:presLayoutVars>
          <dgm:chMax val="1"/>
          <dgm:chPref val="1"/>
        </dgm:presLayoutVars>
      </dgm:prSet>
      <dgm:spPr/>
    </dgm:pt>
    <dgm:pt modelId="{40E48EB2-B880-4EF3-98CB-86C356311A43}" type="pres">
      <dgm:prSet presAssocID="{4E3F0AE8-315C-4BEE-82D2-CEFD19403C93}" presName="sibTrans" presStyleCnt="0"/>
      <dgm:spPr/>
    </dgm:pt>
    <dgm:pt modelId="{06B43808-7D29-4B60-813C-B705A34256A6}" type="pres">
      <dgm:prSet presAssocID="{3DBF1F7B-D5A4-4530-99EE-11C9E0251E29}" presName="compNode" presStyleCnt="0"/>
      <dgm:spPr/>
    </dgm:pt>
    <dgm:pt modelId="{AB4F81F8-6666-4222-AD0F-5C3295F2F3C7}" type="pres">
      <dgm:prSet presAssocID="{3DBF1F7B-D5A4-4530-99EE-11C9E0251E2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oter"/>
        </a:ext>
      </dgm:extLst>
    </dgm:pt>
    <dgm:pt modelId="{224F281E-CD85-4582-91DD-F3DFA5CE0138}" type="pres">
      <dgm:prSet presAssocID="{3DBF1F7B-D5A4-4530-99EE-11C9E0251E29}" presName="spaceRect" presStyleCnt="0"/>
      <dgm:spPr/>
    </dgm:pt>
    <dgm:pt modelId="{6BA571AA-D8B7-4A9B-BCDD-B3153BC13D27}" type="pres">
      <dgm:prSet presAssocID="{3DBF1F7B-D5A4-4530-99EE-11C9E0251E29}" presName="textRect" presStyleLbl="revTx" presStyleIdx="3" presStyleCnt="6">
        <dgm:presLayoutVars>
          <dgm:chMax val="1"/>
          <dgm:chPref val="1"/>
        </dgm:presLayoutVars>
      </dgm:prSet>
      <dgm:spPr/>
    </dgm:pt>
    <dgm:pt modelId="{D52EC101-2918-414D-BF93-64D9719B0D6D}" type="pres">
      <dgm:prSet presAssocID="{DF3E4161-2B38-4B35-8C16-657C2B2C32AC}" presName="sibTrans" presStyleCnt="0"/>
      <dgm:spPr/>
    </dgm:pt>
    <dgm:pt modelId="{94023DB2-1B0C-4FC8-B6C3-A070EBA8D384}" type="pres">
      <dgm:prSet presAssocID="{3053F0E3-877B-4FDE-BBF9-6456D30E69D2}" presName="compNode" presStyleCnt="0"/>
      <dgm:spPr/>
    </dgm:pt>
    <dgm:pt modelId="{15DB1052-F6E2-4EE2-A157-5AB13A22A08A}" type="pres">
      <dgm:prSet presAssocID="{3053F0E3-877B-4FDE-BBF9-6456D30E69D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cision"/>
        </a:ext>
      </dgm:extLst>
    </dgm:pt>
    <dgm:pt modelId="{F503F9BD-AA0B-45F4-B1EC-01E4ED3DA929}" type="pres">
      <dgm:prSet presAssocID="{3053F0E3-877B-4FDE-BBF9-6456D30E69D2}" presName="spaceRect" presStyleCnt="0"/>
      <dgm:spPr/>
    </dgm:pt>
    <dgm:pt modelId="{FFCBED32-A58C-43F5-B355-2C36E9EE12C8}" type="pres">
      <dgm:prSet presAssocID="{3053F0E3-877B-4FDE-BBF9-6456D30E69D2}" presName="textRect" presStyleLbl="revTx" presStyleIdx="4" presStyleCnt="6">
        <dgm:presLayoutVars>
          <dgm:chMax val="1"/>
          <dgm:chPref val="1"/>
        </dgm:presLayoutVars>
      </dgm:prSet>
      <dgm:spPr/>
    </dgm:pt>
    <dgm:pt modelId="{8D8D1A4C-8983-4F4A-ACC2-FE729AFD9107}" type="pres">
      <dgm:prSet presAssocID="{AA62DF6C-D472-4684-BA8A-7485D70CD8B1}" presName="sibTrans" presStyleCnt="0"/>
      <dgm:spPr/>
    </dgm:pt>
    <dgm:pt modelId="{6DDB579A-1524-4392-B12B-E12C6FE7169A}" type="pres">
      <dgm:prSet presAssocID="{66F5BF31-2A87-4B6E-809C-F8DB53DEFE03}" presName="compNode" presStyleCnt="0"/>
      <dgm:spPr/>
    </dgm:pt>
    <dgm:pt modelId="{7D16E996-9423-4265-A122-412553B6AB9A}" type="pres">
      <dgm:prSet presAssocID="{66F5BF31-2A87-4B6E-809C-F8DB53DEFE0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rder Dash"/>
        </a:ext>
      </dgm:extLst>
    </dgm:pt>
    <dgm:pt modelId="{7F4CCAF1-3C3E-4F4E-9CCF-18A9B4483499}" type="pres">
      <dgm:prSet presAssocID="{66F5BF31-2A87-4B6E-809C-F8DB53DEFE03}" presName="spaceRect" presStyleCnt="0"/>
      <dgm:spPr/>
    </dgm:pt>
    <dgm:pt modelId="{DB2FE1CB-4C53-44BB-B94B-6A0E3BD9384F}" type="pres">
      <dgm:prSet presAssocID="{66F5BF31-2A87-4B6E-809C-F8DB53DEFE03}" presName="textRect" presStyleLbl="revTx" presStyleIdx="5" presStyleCnt="6">
        <dgm:presLayoutVars>
          <dgm:chMax val="1"/>
          <dgm:chPref val="1"/>
        </dgm:presLayoutVars>
      </dgm:prSet>
      <dgm:spPr/>
    </dgm:pt>
  </dgm:ptLst>
  <dgm:cxnLst>
    <dgm:cxn modelId="{EC894611-BFDB-4617-A548-31193591C9B0}" srcId="{B695E63D-02D2-46A2-9971-2136FA32EE67}" destId="{87C0A2DE-8782-42A3-BA7D-43E510CAA9B1}" srcOrd="0" destOrd="0" parTransId="{A309A454-078D-49FB-85C0-BDDF9059EC06}" sibTransId="{9E68374D-0926-4920-94F7-2C9CB927476C}"/>
    <dgm:cxn modelId="{1D372924-CA52-4D17-82BA-121734D44E01}" type="presOf" srcId="{3DBF1F7B-D5A4-4530-99EE-11C9E0251E29}" destId="{6BA571AA-D8B7-4A9B-BCDD-B3153BC13D27}" srcOrd="0" destOrd="0" presId="urn:microsoft.com/office/officeart/2018/2/layout/IconLabelList"/>
    <dgm:cxn modelId="{38AB4939-5B8F-452E-AEB3-5EDC3403A316}" type="presOf" srcId="{1BB5AA47-F1F0-4F8C-98FF-6C1A50D6E30F}" destId="{719D9906-C711-4138-A2B3-F48F074E0BAE}" srcOrd="0" destOrd="0" presId="urn:microsoft.com/office/officeart/2018/2/layout/IconLabelList"/>
    <dgm:cxn modelId="{7561C246-0D85-4D7A-8B96-E866D3638D17}" type="presOf" srcId="{66F5BF31-2A87-4B6E-809C-F8DB53DEFE03}" destId="{DB2FE1CB-4C53-44BB-B94B-6A0E3BD9384F}" srcOrd="0" destOrd="0" presId="urn:microsoft.com/office/officeart/2018/2/layout/IconLabelList"/>
    <dgm:cxn modelId="{C4582D76-D9F5-4784-9063-C2A52691FAC2}" srcId="{B695E63D-02D2-46A2-9971-2136FA32EE67}" destId="{484C7F75-7509-4F4D-9FD3-EA0319880C43}" srcOrd="2" destOrd="0" parTransId="{0D6D4EA9-0973-408F-BE7B-7EEFAF0B6F0B}" sibTransId="{4E3F0AE8-315C-4BEE-82D2-CEFD19403C93}"/>
    <dgm:cxn modelId="{2002E87B-EA57-4A8E-8350-7EAB43808A7B}" srcId="{B695E63D-02D2-46A2-9971-2136FA32EE67}" destId="{3DBF1F7B-D5A4-4530-99EE-11C9E0251E29}" srcOrd="3" destOrd="0" parTransId="{4E5D2B5B-E71E-48C3-A8C9-BAF8997237AA}" sibTransId="{DF3E4161-2B38-4B35-8C16-657C2B2C32AC}"/>
    <dgm:cxn modelId="{E03B1796-76BA-4E60-8698-864CA7F81743}" srcId="{B695E63D-02D2-46A2-9971-2136FA32EE67}" destId="{3053F0E3-877B-4FDE-BBF9-6456D30E69D2}" srcOrd="4" destOrd="0" parTransId="{38831467-11D1-4D53-87EE-1B6206E7882D}" sibTransId="{AA62DF6C-D472-4684-BA8A-7485D70CD8B1}"/>
    <dgm:cxn modelId="{6F433BA8-B98E-4A02-B7C4-360791EE22A2}" srcId="{B695E63D-02D2-46A2-9971-2136FA32EE67}" destId="{66F5BF31-2A87-4B6E-809C-F8DB53DEFE03}" srcOrd="5" destOrd="0" parTransId="{798BDBD4-B693-4141-B505-6AACB7E5B1FE}" sibTransId="{A49F1C89-156D-4905-BFDE-C45A186EA6D6}"/>
    <dgm:cxn modelId="{7A0C42A8-15EE-456B-8963-1DB563B58E69}" srcId="{B695E63D-02D2-46A2-9971-2136FA32EE67}" destId="{1BB5AA47-F1F0-4F8C-98FF-6C1A50D6E30F}" srcOrd="1" destOrd="0" parTransId="{F8DF47B4-306F-4093-811D-1D0B3417D3A7}" sibTransId="{CC6E3B55-731C-4A5E-A5E5-365B55C26F17}"/>
    <dgm:cxn modelId="{4EB4E6AE-954D-406C-AF88-376E950011F6}" type="presOf" srcId="{484C7F75-7509-4F4D-9FD3-EA0319880C43}" destId="{8A59733B-A95E-4106-84D1-CE486E596C17}" srcOrd="0" destOrd="0" presId="urn:microsoft.com/office/officeart/2018/2/layout/IconLabelList"/>
    <dgm:cxn modelId="{7BAEB6B8-784B-449F-BF65-755E755F42B1}" type="presOf" srcId="{3053F0E3-877B-4FDE-BBF9-6456D30E69D2}" destId="{FFCBED32-A58C-43F5-B355-2C36E9EE12C8}" srcOrd="0" destOrd="0" presId="urn:microsoft.com/office/officeart/2018/2/layout/IconLabelList"/>
    <dgm:cxn modelId="{F653A7CB-96D2-4753-B015-8E1B0CFB50B5}" type="presOf" srcId="{B695E63D-02D2-46A2-9971-2136FA32EE67}" destId="{DEE22023-B4C3-4DCF-8EDC-0465C839762D}" srcOrd="0" destOrd="0" presId="urn:microsoft.com/office/officeart/2018/2/layout/IconLabelList"/>
    <dgm:cxn modelId="{526679CC-FE5E-48F4-98D2-C9A8275C35D0}" type="presOf" srcId="{87C0A2DE-8782-42A3-BA7D-43E510CAA9B1}" destId="{3366099F-512A-43AE-B6F7-25DA532874F0}" srcOrd="0" destOrd="0" presId="urn:microsoft.com/office/officeart/2018/2/layout/IconLabelList"/>
    <dgm:cxn modelId="{E80B1AE1-70A2-4A01-A627-69EED21A9183}" type="presParOf" srcId="{DEE22023-B4C3-4DCF-8EDC-0465C839762D}" destId="{C37AF457-B335-4D6D-9ADD-1BF4971E1838}" srcOrd="0" destOrd="0" presId="urn:microsoft.com/office/officeart/2018/2/layout/IconLabelList"/>
    <dgm:cxn modelId="{A255CEBD-30D1-46B1-9DDC-B8198902AFFF}" type="presParOf" srcId="{C37AF457-B335-4D6D-9ADD-1BF4971E1838}" destId="{BAD066D8-ED85-4133-8CAE-6C592C2F9433}" srcOrd="0" destOrd="0" presId="urn:microsoft.com/office/officeart/2018/2/layout/IconLabelList"/>
    <dgm:cxn modelId="{A9459FF0-01D6-410E-881D-D00CF9C49657}" type="presParOf" srcId="{C37AF457-B335-4D6D-9ADD-1BF4971E1838}" destId="{583E4412-69BA-40DC-B68A-6771162B2BE2}" srcOrd="1" destOrd="0" presId="urn:microsoft.com/office/officeart/2018/2/layout/IconLabelList"/>
    <dgm:cxn modelId="{FF806899-A162-4C19-AC44-C9C90F3D31BE}" type="presParOf" srcId="{C37AF457-B335-4D6D-9ADD-1BF4971E1838}" destId="{3366099F-512A-43AE-B6F7-25DA532874F0}" srcOrd="2" destOrd="0" presId="urn:microsoft.com/office/officeart/2018/2/layout/IconLabelList"/>
    <dgm:cxn modelId="{4A07E56E-7B34-4519-B7A0-DE0E525B3B7C}" type="presParOf" srcId="{DEE22023-B4C3-4DCF-8EDC-0465C839762D}" destId="{37D0EA16-9C63-41A5-9402-65B7E46BBE47}" srcOrd="1" destOrd="0" presId="urn:microsoft.com/office/officeart/2018/2/layout/IconLabelList"/>
    <dgm:cxn modelId="{8F271FF8-317E-48D7-9AF7-3C37D6EC1DA7}" type="presParOf" srcId="{DEE22023-B4C3-4DCF-8EDC-0465C839762D}" destId="{ECD174FF-9EEA-48AF-9D86-3B26A20CB2E4}" srcOrd="2" destOrd="0" presId="urn:microsoft.com/office/officeart/2018/2/layout/IconLabelList"/>
    <dgm:cxn modelId="{CF610414-FFB8-45F1-BF72-E6B8FDB35EAE}" type="presParOf" srcId="{ECD174FF-9EEA-48AF-9D86-3B26A20CB2E4}" destId="{06E60859-4ACE-46B5-B91D-158997579B32}" srcOrd="0" destOrd="0" presId="urn:microsoft.com/office/officeart/2018/2/layout/IconLabelList"/>
    <dgm:cxn modelId="{A4C7DF7E-0189-4661-8CA4-E33A7A83B30C}" type="presParOf" srcId="{ECD174FF-9EEA-48AF-9D86-3B26A20CB2E4}" destId="{11496C69-AF17-4238-8A19-39AB58D931B3}" srcOrd="1" destOrd="0" presId="urn:microsoft.com/office/officeart/2018/2/layout/IconLabelList"/>
    <dgm:cxn modelId="{A14A4541-BCFA-4BA9-9677-93EBCC23B788}" type="presParOf" srcId="{ECD174FF-9EEA-48AF-9D86-3B26A20CB2E4}" destId="{719D9906-C711-4138-A2B3-F48F074E0BAE}" srcOrd="2" destOrd="0" presId="urn:microsoft.com/office/officeart/2018/2/layout/IconLabelList"/>
    <dgm:cxn modelId="{7A8B0889-EC5A-455D-B5AD-4C35EC96D5EC}" type="presParOf" srcId="{DEE22023-B4C3-4DCF-8EDC-0465C839762D}" destId="{A57AF6D7-F31E-412A-9BBA-6D90A458171E}" srcOrd="3" destOrd="0" presId="urn:microsoft.com/office/officeart/2018/2/layout/IconLabelList"/>
    <dgm:cxn modelId="{AF332991-B72C-4D76-BDCB-6BB6F9173913}" type="presParOf" srcId="{DEE22023-B4C3-4DCF-8EDC-0465C839762D}" destId="{11150B9F-761C-4C1A-93AA-D1D03E3184A6}" srcOrd="4" destOrd="0" presId="urn:microsoft.com/office/officeart/2018/2/layout/IconLabelList"/>
    <dgm:cxn modelId="{79B100D1-67F3-4AD4-9B05-1CAA36350F04}" type="presParOf" srcId="{11150B9F-761C-4C1A-93AA-D1D03E3184A6}" destId="{E23D8F14-ACA2-44DE-9F97-1B702CB0880D}" srcOrd="0" destOrd="0" presId="urn:microsoft.com/office/officeart/2018/2/layout/IconLabelList"/>
    <dgm:cxn modelId="{8C8E03F8-0084-493A-8C74-7449A017A478}" type="presParOf" srcId="{11150B9F-761C-4C1A-93AA-D1D03E3184A6}" destId="{6E7E4F83-A77D-4627-B3E9-63735803AFCA}" srcOrd="1" destOrd="0" presId="urn:microsoft.com/office/officeart/2018/2/layout/IconLabelList"/>
    <dgm:cxn modelId="{A7369663-2E8D-4FE9-BA7B-454CFB93FB49}" type="presParOf" srcId="{11150B9F-761C-4C1A-93AA-D1D03E3184A6}" destId="{8A59733B-A95E-4106-84D1-CE486E596C17}" srcOrd="2" destOrd="0" presId="urn:microsoft.com/office/officeart/2018/2/layout/IconLabelList"/>
    <dgm:cxn modelId="{F4E700D3-1A52-4698-B67F-4C145EDBC5FB}" type="presParOf" srcId="{DEE22023-B4C3-4DCF-8EDC-0465C839762D}" destId="{40E48EB2-B880-4EF3-98CB-86C356311A43}" srcOrd="5" destOrd="0" presId="urn:microsoft.com/office/officeart/2018/2/layout/IconLabelList"/>
    <dgm:cxn modelId="{97E61249-9CBC-4346-93C8-7F4F2A9FE2C2}" type="presParOf" srcId="{DEE22023-B4C3-4DCF-8EDC-0465C839762D}" destId="{06B43808-7D29-4B60-813C-B705A34256A6}" srcOrd="6" destOrd="0" presId="urn:microsoft.com/office/officeart/2018/2/layout/IconLabelList"/>
    <dgm:cxn modelId="{1CD4DDC0-90F0-4A13-A875-8DD7E644DC02}" type="presParOf" srcId="{06B43808-7D29-4B60-813C-B705A34256A6}" destId="{AB4F81F8-6666-4222-AD0F-5C3295F2F3C7}" srcOrd="0" destOrd="0" presId="urn:microsoft.com/office/officeart/2018/2/layout/IconLabelList"/>
    <dgm:cxn modelId="{17EC0CE4-C144-431B-8282-98075A300A3D}" type="presParOf" srcId="{06B43808-7D29-4B60-813C-B705A34256A6}" destId="{224F281E-CD85-4582-91DD-F3DFA5CE0138}" srcOrd="1" destOrd="0" presId="urn:microsoft.com/office/officeart/2018/2/layout/IconLabelList"/>
    <dgm:cxn modelId="{93741807-A2D5-41D7-96A3-EC4CCA383ACB}" type="presParOf" srcId="{06B43808-7D29-4B60-813C-B705A34256A6}" destId="{6BA571AA-D8B7-4A9B-BCDD-B3153BC13D27}" srcOrd="2" destOrd="0" presId="urn:microsoft.com/office/officeart/2018/2/layout/IconLabelList"/>
    <dgm:cxn modelId="{C70E7DD5-0E0F-4E55-83EB-6C80CE67A3B1}" type="presParOf" srcId="{DEE22023-B4C3-4DCF-8EDC-0465C839762D}" destId="{D52EC101-2918-414D-BF93-64D9719B0D6D}" srcOrd="7" destOrd="0" presId="urn:microsoft.com/office/officeart/2018/2/layout/IconLabelList"/>
    <dgm:cxn modelId="{72CF5716-DFE2-4B78-AD36-95DA4EBF3493}" type="presParOf" srcId="{DEE22023-B4C3-4DCF-8EDC-0465C839762D}" destId="{94023DB2-1B0C-4FC8-B6C3-A070EBA8D384}" srcOrd="8" destOrd="0" presId="urn:microsoft.com/office/officeart/2018/2/layout/IconLabelList"/>
    <dgm:cxn modelId="{0762E157-DD2C-486C-8FAF-5009A1960F32}" type="presParOf" srcId="{94023DB2-1B0C-4FC8-B6C3-A070EBA8D384}" destId="{15DB1052-F6E2-4EE2-A157-5AB13A22A08A}" srcOrd="0" destOrd="0" presId="urn:microsoft.com/office/officeart/2018/2/layout/IconLabelList"/>
    <dgm:cxn modelId="{01BB3159-4D45-49CE-8139-C22FF3659EC5}" type="presParOf" srcId="{94023DB2-1B0C-4FC8-B6C3-A070EBA8D384}" destId="{F503F9BD-AA0B-45F4-B1EC-01E4ED3DA929}" srcOrd="1" destOrd="0" presId="urn:microsoft.com/office/officeart/2018/2/layout/IconLabelList"/>
    <dgm:cxn modelId="{83271206-CB15-4B00-B891-5AC221FF4969}" type="presParOf" srcId="{94023DB2-1B0C-4FC8-B6C3-A070EBA8D384}" destId="{FFCBED32-A58C-43F5-B355-2C36E9EE12C8}" srcOrd="2" destOrd="0" presId="urn:microsoft.com/office/officeart/2018/2/layout/IconLabelList"/>
    <dgm:cxn modelId="{E8B4E409-DC48-4138-9805-6875BEFC97DC}" type="presParOf" srcId="{DEE22023-B4C3-4DCF-8EDC-0465C839762D}" destId="{8D8D1A4C-8983-4F4A-ACC2-FE729AFD9107}" srcOrd="9" destOrd="0" presId="urn:microsoft.com/office/officeart/2018/2/layout/IconLabelList"/>
    <dgm:cxn modelId="{A2C7383D-581D-4824-8AAA-9B7137B38E1F}" type="presParOf" srcId="{DEE22023-B4C3-4DCF-8EDC-0465C839762D}" destId="{6DDB579A-1524-4392-B12B-E12C6FE7169A}" srcOrd="10" destOrd="0" presId="urn:microsoft.com/office/officeart/2018/2/layout/IconLabelList"/>
    <dgm:cxn modelId="{0624C48A-98C5-4EE9-AA82-2FA4F155435C}" type="presParOf" srcId="{6DDB579A-1524-4392-B12B-E12C6FE7169A}" destId="{7D16E996-9423-4265-A122-412553B6AB9A}" srcOrd="0" destOrd="0" presId="urn:microsoft.com/office/officeart/2018/2/layout/IconLabelList"/>
    <dgm:cxn modelId="{4D0D7042-1856-4728-9653-39367D069804}" type="presParOf" srcId="{6DDB579A-1524-4392-B12B-E12C6FE7169A}" destId="{7F4CCAF1-3C3E-4F4E-9CCF-18A9B4483499}" srcOrd="1" destOrd="0" presId="urn:microsoft.com/office/officeart/2018/2/layout/IconLabelList"/>
    <dgm:cxn modelId="{B3025F9D-D51F-4D43-8358-AAC9693B0913}" type="presParOf" srcId="{6DDB579A-1524-4392-B12B-E12C6FE7169A}" destId="{DB2FE1CB-4C53-44BB-B94B-6A0E3BD9384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20E221-4457-4EFB-BB96-A35FDAC17EEB}"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D76CBF09-D109-4D1F-9667-C7E6475A02E9}">
      <dgm:prSet/>
      <dgm:spPr/>
      <dgm:t>
        <a:bodyPr/>
        <a:lstStyle/>
        <a:p>
          <a:pPr rtl="0"/>
          <a:r>
            <a:rPr lang="en-US" dirty="0"/>
            <a:t>Deux </a:t>
          </a:r>
          <a:r>
            <a:rPr lang="en-US" dirty="0" err="1"/>
            <a:t>lavettes</a:t>
          </a:r>
          <a:r>
            <a:rPr lang="en-US" dirty="0"/>
            <a:t> par prof </a:t>
          </a:r>
          <a:r>
            <a:rPr lang="en-US" dirty="0" err="1">
              <a:latin typeface="Arial" panose="020B0604020202020204"/>
            </a:rPr>
            <a:t>seront</a:t>
          </a:r>
          <a:r>
            <a:rPr lang="en-US" dirty="0">
              <a:latin typeface="Arial" panose="020B0604020202020204"/>
            </a:rPr>
            <a:t> </a:t>
          </a:r>
          <a:r>
            <a:rPr lang="en-US" dirty="0" err="1">
              <a:latin typeface="Arial" panose="020B0604020202020204"/>
            </a:rPr>
            <a:t>distribuées</a:t>
          </a:r>
          <a:r>
            <a:rPr lang="en-US" dirty="0"/>
            <a:t>. </a:t>
          </a:r>
          <a:r>
            <a:rPr lang="en-US" dirty="0" err="1"/>
            <a:t>Chaque</a:t>
          </a:r>
          <a:r>
            <a:rPr lang="en-US" dirty="0"/>
            <a:t> </a:t>
          </a:r>
          <a:r>
            <a:rPr lang="en-US" dirty="0" err="1"/>
            <a:t>semaine</a:t>
          </a:r>
          <a:r>
            <a:rPr lang="en-US" dirty="0"/>
            <a:t>, </a:t>
          </a:r>
          <a:r>
            <a:rPr lang="en-US" dirty="0" err="1"/>
            <a:t>vous</a:t>
          </a:r>
          <a:r>
            <a:rPr lang="en-US" dirty="0"/>
            <a:t> en </a:t>
          </a:r>
          <a:r>
            <a:rPr lang="en-US" dirty="0" err="1"/>
            <a:t>aurez</a:t>
          </a:r>
          <a:r>
            <a:rPr lang="en-US" dirty="0"/>
            <a:t> UNE nouvelle dans </a:t>
          </a:r>
          <a:r>
            <a:rPr lang="en-US" dirty="0" err="1"/>
            <a:t>votre</a:t>
          </a:r>
          <a:r>
            <a:rPr lang="en-US" dirty="0"/>
            <a:t> </a:t>
          </a:r>
          <a:r>
            <a:rPr lang="en-US" dirty="0" err="1"/>
            <a:t>casier</a:t>
          </a:r>
          <a:r>
            <a:rPr lang="en-US" dirty="0"/>
            <a:t>.</a:t>
          </a:r>
          <a:r>
            <a:rPr lang="en-US" dirty="0">
              <a:latin typeface="Arial" panose="020B0604020202020204"/>
            </a:rPr>
            <a:t> </a:t>
          </a:r>
          <a:endParaRPr lang="en-US" dirty="0"/>
        </a:p>
      </dgm:t>
    </dgm:pt>
    <dgm:pt modelId="{485B74BD-1FB5-4D24-97F9-F08333B1D6D8}" type="parTrans" cxnId="{98AAD682-077E-4530-A5E4-ABB8EE6DA27A}">
      <dgm:prSet/>
      <dgm:spPr/>
      <dgm:t>
        <a:bodyPr/>
        <a:lstStyle/>
        <a:p>
          <a:endParaRPr lang="en-US"/>
        </a:p>
      </dgm:t>
    </dgm:pt>
    <dgm:pt modelId="{2D465F08-C82F-4B5E-A356-B128CE4A43A6}" type="sibTrans" cxnId="{98AAD682-077E-4530-A5E4-ABB8EE6DA27A}">
      <dgm:prSet/>
      <dgm:spPr/>
      <dgm:t>
        <a:bodyPr/>
        <a:lstStyle/>
        <a:p>
          <a:endParaRPr lang="en-US"/>
        </a:p>
      </dgm:t>
    </dgm:pt>
    <dgm:pt modelId="{6AEE3274-D36A-494D-BE0D-5F7209197087}">
      <dgm:prSet/>
      <dgm:spPr/>
      <dgm:t>
        <a:bodyPr/>
        <a:lstStyle/>
        <a:p>
          <a:pPr rtl="0"/>
          <a:r>
            <a:rPr lang="en-US" dirty="0"/>
            <a:t>Les </a:t>
          </a:r>
          <a:r>
            <a:rPr lang="en-US" dirty="0" err="1"/>
            <a:t>lavettes</a:t>
          </a:r>
          <a:r>
            <a:rPr lang="en-US" dirty="0"/>
            <a:t> sales </a:t>
          </a:r>
          <a:r>
            <a:rPr lang="en-US" dirty="0" err="1"/>
            <a:t>doivent</a:t>
          </a:r>
          <a:r>
            <a:rPr lang="en-US" dirty="0"/>
            <a:t> </a:t>
          </a:r>
          <a:r>
            <a:rPr lang="en-US" dirty="0" err="1"/>
            <a:t>être</a:t>
          </a:r>
          <a:r>
            <a:rPr lang="en-US" dirty="0"/>
            <a:t> </a:t>
          </a:r>
          <a:r>
            <a:rPr lang="en-US" dirty="0" err="1"/>
            <a:t>déposées</a:t>
          </a:r>
          <a:r>
            <a:rPr lang="en-US" dirty="0"/>
            <a:t> en salle des profs dans </a:t>
          </a:r>
          <a:r>
            <a:rPr lang="en-US" dirty="0" err="1"/>
            <a:t>une</a:t>
          </a:r>
          <a:r>
            <a:rPr lang="en-US" dirty="0"/>
            <a:t> </a:t>
          </a:r>
          <a:r>
            <a:rPr lang="en-US" dirty="0" err="1">
              <a:latin typeface="Arial" panose="020B0604020202020204"/>
            </a:rPr>
            <a:t>poubelle</a:t>
          </a:r>
          <a:r>
            <a:rPr lang="en-US" dirty="0"/>
            <a:t>.</a:t>
          </a:r>
        </a:p>
      </dgm:t>
    </dgm:pt>
    <dgm:pt modelId="{E4D33F19-47B3-454A-BD90-A46FBFBE1160}" type="parTrans" cxnId="{ED929CBA-760E-4389-8B53-33B1446D9714}">
      <dgm:prSet/>
      <dgm:spPr/>
      <dgm:t>
        <a:bodyPr/>
        <a:lstStyle/>
        <a:p>
          <a:endParaRPr lang="en-US"/>
        </a:p>
      </dgm:t>
    </dgm:pt>
    <dgm:pt modelId="{CE61CF83-E3D4-49B6-B145-EC8EB9C3DAEA}" type="sibTrans" cxnId="{ED929CBA-760E-4389-8B53-33B1446D9714}">
      <dgm:prSet/>
      <dgm:spPr/>
      <dgm:t>
        <a:bodyPr/>
        <a:lstStyle/>
        <a:p>
          <a:endParaRPr lang="en-US"/>
        </a:p>
      </dgm:t>
    </dgm:pt>
    <dgm:pt modelId="{1FD6C9A4-AA6B-4037-85CA-1BFB8316E367}" type="pres">
      <dgm:prSet presAssocID="{AC20E221-4457-4EFB-BB96-A35FDAC17EEB}" presName="hierChild1" presStyleCnt="0">
        <dgm:presLayoutVars>
          <dgm:chPref val="1"/>
          <dgm:dir/>
          <dgm:animOne val="branch"/>
          <dgm:animLvl val="lvl"/>
          <dgm:resizeHandles/>
        </dgm:presLayoutVars>
      </dgm:prSet>
      <dgm:spPr/>
    </dgm:pt>
    <dgm:pt modelId="{1A01EF50-6E42-4BE6-9225-8085A3EF4D11}" type="pres">
      <dgm:prSet presAssocID="{D76CBF09-D109-4D1F-9667-C7E6475A02E9}" presName="hierRoot1" presStyleCnt="0"/>
      <dgm:spPr/>
    </dgm:pt>
    <dgm:pt modelId="{4548CA10-52E6-4105-AA13-7FC87362AD8D}" type="pres">
      <dgm:prSet presAssocID="{D76CBF09-D109-4D1F-9667-C7E6475A02E9}" presName="composite" presStyleCnt="0"/>
      <dgm:spPr/>
    </dgm:pt>
    <dgm:pt modelId="{32F65A4A-1249-4B7D-9A25-F5ED2BAEC66D}" type="pres">
      <dgm:prSet presAssocID="{D76CBF09-D109-4D1F-9667-C7E6475A02E9}" presName="background" presStyleLbl="node0" presStyleIdx="0" presStyleCnt="2"/>
      <dgm:spPr/>
    </dgm:pt>
    <dgm:pt modelId="{47C853E6-C968-45A3-B549-014086E773C9}" type="pres">
      <dgm:prSet presAssocID="{D76CBF09-D109-4D1F-9667-C7E6475A02E9}" presName="text" presStyleLbl="fgAcc0" presStyleIdx="0" presStyleCnt="2">
        <dgm:presLayoutVars>
          <dgm:chPref val="3"/>
        </dgm:presLayoutVars>
      </dgm:prSet>
      <dgm:spPr/>
    </dgm:pt>
    <dgm:pt modelId="{A0344388-22BC-4C7A-AD3A-5C817DC449CF}" type="pres">
      <dgm:prSet presAssocID="{D76CBF09-D109-4D1F-9667-C7E6475A02E9}" presName="hierChild2" presStyleCnt="0"/>
      <dgm:spPr/>
    </dgm:pt>
    <dgm:pt modelId="{1C51F351-848D-4C20-A609-8617D50A90C5}" type="pres">
      <dgm:prSet presAssocID="{6AEE3274-D36A-494D-BE0D-5F7209197087}" presName="hierRoot1" presStyleCnt="0"/>
      <dgm:spPr/>
    </dgm:pt>
    <dgm:pt modelId="{F17BB960-018E-41B9-A866-DD55BEC52B1C}" type="pres">
      <dgm:prSet presAssocID="{6AEE3274-D36A-494D-BE0D-5F7209197087}" presName="composite" presStyleCnt="0"/>
      <dgm:spPr/>
    </dgm:pt>
    <dgm:pt modelId="{E393021F-D1DE-4947-AB71-432FD514233A}" type="pres">
      <dgm:prSet presAssocID="{6AEE3274-D36A-494D-BE0D-5F7209197087}" presName="background" presStyleLbl="node0" presStyleIdx="1" presStyleCnt="2"/>
      <dgm:spPr/>
    </dgm:pt>
    <dgm:pt modelId="{61C9D3C5-76C6-4770-93B7-D4D46A6AB736}" type="pres">
      <dgm:prSet presAssocID="{6AEE3274-D36A-494D-BE0D-5F7209197087}" presName="text" presStyleLbl="fgAcc0" presStyleIdx="1" presStyleCnt="2">
        <dgm:presLayoutVars>
          <dgm:chPref val="3"/>
        </dgm:presLayoutVars>
      </dgm:prSet>
      <dgm:spPr/>
    </dgm:pt>
    <dgm:pt modelId="{7430D460-193F-401E-8E4B-CD15DC3F4AB0}" type="pres">
      <dgm:prSet presAssocID="{6AEE3274-D36A-494D-BE0D-5F7209197087}" presName="hierChild2" presStyleCnt="0"/>
      <dgm:spPr/>
    </dgm:pt>
  </dgm:ptLst>
  <dgm:cxnLst>
    <dgm:cxn modelId="{4EEE1110-CF5E-481D-A00F-190CEDB157C1}" type="presOf" srcId="{AC20E221-4457-4EFB-BB96-A35FDAC17EEB}" destId="{1FD6C9A4-AA6B-4037-85CA-1BFB8316E367}" srcOrd="0" destOrd="0" presId="urn:microsoft.com/office/officeart/2005/8/layout/hierarchy1"/>
    <dgm:cxn modelId="{C335057A-5010-4B2D-B9E0-110D2C0362FA}" type="presOf" srcId="{D76CBF09-D109-4D1F-9667-C7E6475A02E9}" destId="{47C853E6-C968-45A3-B549-014086E773C9}" srcOrd="0" destOrd="0" presId="urn:microsoft.com/office/officeart/2005/8/layout/hierarchy1"/>
    <dgm:cxn modelId="{1B678D81-F0DF-464F-898E-A588B26B391A}" type="presOf" srcId="{6AEE3274-D36A-494D-BE0D-5F7209197087}" destId="{61C9D3C5-76C6-4770-93B7-D4D46A6AB736}" srcOrd="0" destOrd="0" presId="urn:microsoft.com/office/officeart/2005/8/layout/hierarchy1"/>
    <dgm:cxn modelId="{98AAD682-077E-4530-A5E4-ABB8EE6DA27A}" srcId="{AC20E221-4457-4EFB-BB96-A35FDAC17EEB}" destId="{D76CBF09-D109-4D1F-9667-C7E6475A02E9}" srcOrd="0" destOrd="0" parTransId="{485B74BD-1FB5-4D24-97F9-F08333B1D6D8}" sibTransId="{2D465F08-C82F-4B5E-A356-B128CE4A43A6}"/>
    <dgm:cxn modelId="{ED929CBA-760E-4389-8B53-33B1446D9714}" srcId="{AC20E221-4457-4EFB-BB96-A35FDAC17EEB}" destId="{6AEE3274-D36A-494D-BE0D-5F7209197087}" srcOrd="1" destOrd="0" parTransId="{E4D33F19-47B3-454A-BD90-A46FBFBE1160}" sibTransId="{CE61CF83-E3D4-49B6-B145-EC8EB9C3DAEA}"/>
    <dgm:cxn modelId="{5EB8A18C-09AE-438E-8805-95C3874BAC7C}" type="presParOf" srcId="{1FD6C9A4-AA6B-4037-85CA-1BFB8316E367}" destId="{1A01EF50-6E42-4BE6-9225-8085A3EF4D11}" srcOrd="0" destOrd="0" presId="urn:microsoft.com/office/officeart/2005/8/layout/hierarchy1"/>
    <dgm:cxn modelId="{5E0937D6-AFA3-4B7B-BC2F-A7F2F9CE4858}" type="presParOf" srcId="{1A01EF50-6E42-4BE6-9225-8085A3EF4D11}" destId="{4548CA10-52E6-4105-AA13-7FC87362AD8D}" srcOrd="0" destOrd="0" presId="urn:microsoft.com/office/officeart/2005/8/layout/hierarchy1"/>
    <dgm:cxn modelId="{12021480-BD9D-4993-82E0-8D46D921AD45}" type="presParOf" srcId="{4548CA10-52E6-4105-AA13-7FC87362AD8D}" destId="{32F65A4A-1249-4B7D-9A25-F5ED2BAEC66D}" srcOrd="0" destOrd="0" presId="urn:microsoft.com/office/officeart/2005/8/layout/hierarchy1"/>
    <dgm:cxn modelId="{5956454A-D348-4178-99AE-F324BA0FD81F}" type="presParOf" srcId="{4548CA10-52E6-4105-AA13-7FC87362AD8D}" destId="{47C853E6-C968-45A3-B549-014086E773C9}" srcOrd="1" destOrd="0" presId="urn:microsoft.com/office/officeart/2005/8/layout/hierarchy1"/>
    <dgm:cxn modelId="{212A0E65-90AD-43C2-A191-8600A330701F}" type="presParOf" srcId="{1A01EF50-6E42-4BE6-9225-8085A3EF4D11}" destId="{A0344388-22BC-4C7A-AD3A-5C817DC449CF}" srcOrd="1" destOrd="0" presId="urn:microsoft.com/office/officeart/2005/8/layout/hierarchy1"/>
    <dgm:cxn modelId="{A559726D-C417-40C5-A807-CDBB7F41754B}" type="presParOf" srcId="{1FD6C9A4-AA6B-4037-85CA-1BFB8316E367}" destId="{1C51F351-848D-4C20-A609-8617D50A90C5}" srcOrd="1" destOrd="0" presId="urn:microsoft.com/office/officeart/2005/8/layout/hierarchy1"/>
    <dgm:cxn modelId="{0FCF5A21-A9F4-4BEE-A9AD-96BCDBDE1E5E}" type="presParOf" srcId="{1C51F351-848D-4C20-A609-8617D50A90C5}" destId="{F17BB960-018E-41B9-A866-DD55BEC52B1C}" srcOrd="0" destOrd="0" presId="urn:microsoft.com/office/officeart/2005/8/layout/hierarchy1"/>
    <dgm:cxn modelId="{C6458761-BAC8-4FEE-804F-A8CB15507904}" type="presParOf" srcId="{F17BB960-018E-41B9-A866-DD55BEC52B1C}" destId="{E393021F-D1DE-4947-AB71-432FD514233A}" srcOrd="0" destOrd="0" presId="urn:microsoft.com/office/officeart/2005/8/layout/hierarchy1"/>
    <dgm:cxn modelId="{920BCC26-0111-4D65-901B-E0C218C94263}" type="presParOf" srcId="{F17BB960-018E-41B9-A866-DD55BEC52B1C}" destId="{61C9D3C5-76C6-4770-93B7-D4D46A6AB736}" srcOrd="1" destOrd="0" presId="urn:microsoft.com/office/officeart/2005/8/layout/hierarchy1"/>
    <dgm:cxn modelId="{C49F89FA-8F62-4BE4-AFAF-C0BDA75AD45C}" type="presParOf" srcId="{1C51F351-848D-4C20-A609-8617D50A90C5}" destId="{7430D460-193F-401E-8E4B-CD15DC3F4AB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3E80588-D7EC-478F-AEC0-BFB7899BB5D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825FB42-CB19-4BCF-BC1A-2A3937EE4C2F}">
      <dgm:prSet/>
      <dgm:spPr/>
      <dgm:t>
        <a:bodyPr/>
        <a:lstStyle/>
        <a:p>
          <a:pPr rtl="0"/>
          <a:r>
            <a:rPr lang="en-US">
              <a:latin typeface="Arial" panose="020B0604020202020204"/>
            </a:rPr>
            <a:t> Utiliser la</a:t>
          </a:r>
          <a:r>
            <a:rPr lang="en-US"/>
            <a:t> télécommande</a:t>
          </a:r>
          <a:r>
            <a:rPr lang="en-US">
              <a:latin typeface="Arial" panose="020B0604020202020204"/>
            </a:rPr>
            <a:t> </a:t>
          </a:r>
          <a:endParaRPr lang="en-US"/>
        </a:p>
      </dgm:t>
    </dgm:pt>
    <dgm:pt modelId="{E4D0760A-2B52-4EE7-91C9-37504EE6E147}" type="parTrans" cxnId="{FA68CAE3-3FE1-4267-B956-7283D68A10B9}">
      <dgm:prSet/>
      <dgm:spPr/>
      <dgm:t>
        <a:bodyPr/>
        <a:lstStyle/>
        <a:p>
          <a:endParaRPr lang="en-US"/>
        </a:p>
      </dgm:t>
    </dgm:pt>
    <dgm:pt modelId="{57ED48F6-42B7-4A87-8459-7E0F5E6CD65A}" type="sibTrans" cxnId="{FA68CAE3-3FE1-4267-B956-7283D68A10B9}">
      <dgm:prSet/>
      <dgm:spPr/>
      <dgm:t>
        <a:bodyPr/>
        <a:lstStyle/>
        <a:p>
          <a:endParaRPr lang="en-US"/>
        </a:p>
      </dgm:t>
    </dgm:pt>
    <dgm:pt modelId="{28606A4C-9E81-4F13-98FA-56F73D2C0901}">
      <dgm:prSet/>
      <dgm:spPr/>
      <dgm:t>
        <a:bodyPr/>
        <a:lstStyle/>
        <a:p>
          <a:r>
            <a:rPr lang="en-US"/>
            <a:t>Manipuler la télécommande après vous être désinfecté les mains</a:t>
          </a:r>
        </a:p>
      </dgm:t>
    </dgm:pt>
    <dgm:pt modelId="{EFD2F96D-0E25-4CC6-93DD-B17DEF422249}" type="parTrans" cxnId="{EAE01BCB-76D1-4279-9BB0-3BB682DAFBE2}">
      <dgm:prSet/>
      <dgm:spPr/>
      <dgm:t>
        <a:bodyPr/>
        <a:lstStyle/>
        <a:p>
          <a:endParaRPr lang="en-US"/>
        </a:p>
      </dgm:t>
    </dgm:pt>
    <dgm:pt modelId="{35CBA235-A8E8-472C-81AA-1795726CC75F}" type="sibTrans" cxnId="{EAE01BCB-76D1-4279-9BB0-3BB682DAFBE2}">
      <dgm:prSet/>
      <dgm:spPr/>
      <dgm:t>
        <a:bodyPr/>
        <a:lstStyle/>
        <a:p>
          <a:endParaRPr lang="en-US"/>
        </a:p>
      </dgm:t>
    </dgm:pt>
    <dgm:pt modelId="{6B8C8FCA-0FA5-4A9E-997C-D8F61D3D5526}">
      <dgm:prSet phldr="0"/>
      <dgm:spPr/>
      <dgm:t>
        <a:bodyPr/>
        <a:lstStyle/>
        <a:p>
          <a:pPr rtl="0"/>
          <a:r>
            <a:rPr lang="en-US" dirty="0"/>
            <a:t>Manipuler </a:t>
          </a:r>
          <a:r>
            <a:rPr lang="en-US" dirty="0">
              <a:latin typeface="Arial" panose="020B0604020202020204"/>
            </a:rPr>
            <a:t>le bouton d'allumage après</a:t>
          </a:r>
          <a:r>
            <a:rPr lang="en-US" dirty="0"/>
            <a:t> vous être désinfecté les mains</a:t>
          </a:r>
          <a:endParaRPr lang="en-US" dirty="0">
            <a:latin typeface="Arial" panose="020B0604020202020204"/>
          </a:endParaRPr>
        </a:p>
      </dgm:t>
    </dgm:pt>
    <dgm:pt modelId="{18603306-DAC8-41FA-9F36-3A705F8D9D09}" type="parTrans" cxnId="{5B6074DF-5B60-4BA8-A881-4B8793A09645}">
      <dgm:prSet/>
      <dgm:spPr/>
    </dgm:pt>
    <dgm:pt modelId="{E601086A-407F-4060-B423-EC6EA70815A1}" type="sibTrans" cxnId="{5B6074DF-5B60-4BA8-A881-4B8793A09645}">
      <dgm:prSet/>
      <dgm:spPr/>
    </dgm:pt>
    <dgm:pt modelId="{E2118FC5-6BE3-461F-9362-EB53803C4E25}" type="pres">
      <dgm:prSet presAssocID="{A3E80588-D7EC-478F-AEC0-BFB7899BB5D2}" presName="linear" presStyleCnt="0">
        <dgm:presLayoutVars>
          <dgm:animLvl val="lvl"/>
          <dgm:resizeHandles val="exact"/>
        </dgm:presLayoutVars>
      </dgm:prSet>
      <dgm:spPr/>
    </dgm:pt>
    <dgm:pt modelId="{A6C4E09A-28E1-4FE9-9BAA-27F8DDAFF230}" type="pres">
      <dgm:prSet presAssocID="{3825FB42-CB19-4BCF-BC1A-2A3937EE4C2F}" presName="parentText" presStyleLbl="node1" presStyleIdx="0" presStyleCnt="3">
        <dgm:presLayoutVars>
          <dgm:chMax val="0"/>
          <dgm:bulletEnabled val="1"/>
        </dgm:presLayoutVars>
      </dgm:prSet>
      <dgm:spPr/>
    </dgm:pt>
    <dgm:pt modelId="{8378D181-9305-4507-AE87-6974AB07E120}" type="pres">
      <dgm:prSet presAssocID="{57ED48F6-42B7-4A87-8459-7E0F5E6CD65A}" presName="spacer" presStyleCnt="0"/>
      <dgm:spPr/>
    </dgm:pt>
    <dgm:pt modelId="{EB7A4903-61D9-4EFD-B9D1-B2A714720ECA}" type="pres">
      <dgm:prSet presAssocID="{28606A4C-9E81-4F13-98FA-56F73D2C0901}" presName="parentText" presStyleLbl="node1" presStyleIdx="1" presStyleCnt="3">
        <dgm:presLayoutVars>
          <dgm:chMax val="0"/>
          <dgm:bulletEnabled val="1"/>
        </dgm:presLayoutVars>
      </dgm:prSet>
      <dgm:spPr/>
    </dgm:pt>
    <dgm:pt modelId="{5D53B51E-FF98-45EE-8D3D-D34E8B5E7ADB}" type="pres">
      <dgm:prSet presAssocID="{35CBA235-A8E8-472C-81AA-1795726CC75F}" presName="spacer" presStyleCnt="0"/>
      <dgm:spPr/>
    </dgm:pt>
    <dgm:pt modelId="{20D0BE6B-BCAE-445A-AE35-9BDE06D80110}" type="pres">
      <dgm:prSet presAssocID="{6B8C8FCA-0FA5-4A9E-997C-D8F61D3D5526}" presName="parentText" presStyleLbl="node1" presStyleIdx="2" presStyleCnt="3">
        <dgm:presLayoutVars>
          <dgm:chMax val="0"/>
          <dgm:bulletEnabled val="1"/>
        </dgm:presLayoutVars>
      </dgm:prSet>
      <dgm:spPr/>
    </dgm:pt>
  </dgm:ptLst>
  <dgm:cxnLst>
    <dgm:cxn modelId="{97D9F909-407D-4021-BDD5-438B0DD012F6}" type="presOf" srcId="{3825FB42-CB19-4BCF-BC1A-2A3937EE4C2F}" destId="{A6C4E09A-28E1-4FE9-9BAA-27F8DDAFF230}" srcOrd="0" destOrd="0" presId="urn:microsoft.com/office/officeart/2005/8/layout/vList2"/>
    <dgm:cxn modelId="{EAE01BCB-76D1-4279-9BB0-3BB682DAFBE2}" srcId="{A3E80588-D7EC-478F-AEC0-BFB7899BB5D2}" destId="{28606A4C-9E81-4F13-98FA-56F73D2C0901}" srcOrd="1" destOrd="0" parTransId="{EFD2F96D-0E25-4CC6-93DD-B17DEF422249}" sibTransId="{35CBA235-A8E8-472C-81AA-1795726CC75F}"/>
    <dgm:cxn modelId="{4B7BCFCF-76FA-41A1-A264-8F64908D58C9}" type="presOf" srcId="{6B8C8FCA-0FA5-4A9E-997C-D8F61D3D5526}" destId="{20D0BE6B-BCAE-445A-AE35-9BDE06D80110}" srcOrd="0" destOrd="0" presId="urn:microsoft.com/office/officeart/2005/8/layout/vList2"/>
    <dgm:cxn modelId="{5B6074DF-5B60-4BA8-A881-4B8793A09645}" srcId="{A3E80588-D7EC-478F-AEC0-BFB7899BB5D2}" destId="{6B8C8FCA-0FA5-4A9E-997C-D8F61D3D5526}" srcOrd="2" destOrd="0" parTransId="{18603306-DAC8-41FA-9F36-3A705F8D9D09}" sibTransId="{E601086A-407F-4060-B423-EC6EA70815A1}"/>
    <dgm:cxn modelId="{FA68CAE3-3FE1-4267-B956-7283D68A10B9}" srcId="{A3E80588-D7EC-478F-AEC0-BFB7899BB5D2}" destId="{3825FB42-CB19-4BCF-BC1A-2A3937EE4C2F}" srcOrd="0" destOrd="0" parTransId="{E4D0760A-2B52-4EE7-91C9-37504EE6E147}" sibTransId="{57ED48F6-42B7-4A87-8459-7E0F5E6CD65A}"/>
    <dgm:cxn modelId="{1F64FDE8-C481-42E2-BAFE-544EDF16AC1B}" type="presOf" srcId="{A3E80588-D7EC-478F-AEC0-BFB7899BB5D2}" destId="{E2118FC5-6BE3-461F-9362-EB53803C4E25}" srcOrd="0" destOrd="0" presId="urn:microsoft.com/office/officeart/2005/8/layout/vList2"/>
    <dgm:cxn modelId="{FFD9AEF8-6444-4361-82CB-8636ED88F6B9}" type="presOf" srcId="{28606A4C-9E81-4F13-98FA-56F73D2C0901}" destId="{EB7A4903-61D9-4EFD-B9D1-B2A714720ECA}" srcOrd="0" destOrd="0" presId="urn:microsoft.com/office/officeart/2005/8/layout/vList2"/>
    <dgm:cxn modelId="{83CE0FB5-89D8-4799-B18A-7A7E5AD0BCF0}" type="presParOf" srcId="{E2118FC5-6BE3-461F-9362-EB53803C4E25}" destId="{A6C4E09A-28E1-4FE9-9BAA-27F8DDAFF230}" srcOrd="0" destOrd="0" presId="urn:microsoft.com/office/officeart/2005/8/layout/vList2"/>
    <dgm:cxn modelId="{D4617B00-CD8F-4066-B31D-EC9C13B87D75}" type="presParOf" srcId="{E2118FC5-6BE3-461F-9362-EB53803C4E25}" destId="{8378D181-9305-4507-AE87-6974AB07E120}" srcOrd="1" destOrd="0" presId="urn:microsoft.com/office/officeart/2005/8/layout/vList2"/>
    <dgm:cxn modelId="{C662C659-6DCD-40F4-8909-05976F68F551}" type="presParOf" srcId="{E2118FC5-6BE3-461F-9362-EB53803C4E25}" destId="{EB7A4903-61D9-4EFD-B9D1-B2A714720ECA}" srcOrd="2" destOrd="0" presId="urn:microsoft.com/office/officeart/2005/8/layout/vList2"/>
    <dgm:cxn modelId="{32C36D2F-5AC4-4F39-8E5C-1B418FE137FE}" type="presParOf" srcId="{E2118FC5-6BE3-461F-9362-EB53803C4E25}" destId="{5D53B51E-FF98-45EE-8D3D-D34E8B5E7ADB}" srcOrd="3" destOrd="0" presId="urn:microsoft.com/office/officeart/2005/8/layout/vList2"/>
    <dgm:cxn modelId="{F2528787-1A78-4B01-A54F-992F27F2A771}" type="presParOf" srcId="{E2118FC5-6BE3-461F-9362-EB53803C4E25}" destId="{20D0BE6B-BCAE-445A-AE35-9BDE06D8011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8490AB-9A8F-413D-A23B-85003014F39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68BBFB3-8561-44EF-9E64-2486DB6161C7}">
      <dgm:prSet/>
      <dgm:spPr/>
      <dgm:t>
        <a:bodyPr/>
        <a:lstStyle/>
        <a:p>
          <a:r>
            <a:rPr lang="en-US"/>
            <a:t>Ce sont les adultes qui s’en chargent. </a:t>
          </a:r>
        </a:p>
      </dgm:t>
    </dgm:pt>
    <dgm:pt modelId="{F32A1E0A-28FA-48B5-9957-D29C5A7CE127}" type="parTrans" cxnId="{1FA6B800-4763-4353-B0EC-520C9A3F54F7}">
      <dgm:prSet/>
      <dgm:spPr/>
      <dgm:t>
        <a:bodyPr/>
        <a:lstStyle/>
        <a:p>
          <a:endParaRPr lang="en-US"/>
        </a:p>
      </dgm:t>
    </dgm:pt>
    <dgm:pt modelId="{60FE8B90-B8A1-4BF9-92D8-9DB7DB2410BA}" type="sibTrans" cxnId="{1FA6B800-4763-4353-B0EC-520C9A3F54F7}">
      <dgm:prSet/>
      <dgm:spPr/>
      <dgm:t>
        <a:bodyPr/>
        <a:lstStyle/>
        <a:p>
          <a:endParaRPr lang="en-US"/>
        </a:p>
      </dgm:t>
    </dgm:pt>
    <dgm:pt modelId="{90725F82-DA40-44D7-98DF-27E941D43EE1}">
      <dgm:prSet/>
      <dgm:spPr/>
      <dgm:t>
        <a:bodyPr/>
        <a:lstStyle/>
        <a:p>
          <a:r>
            <a:rPr lang="en-US"/>
            <a:t>Vous devez donc vous nettoyer les mains très régulièrement.</a:t>
          </a:r>
        </a:p>
      </dgm:t>
    </dgm:pt>
    <dgm:pt modelId="{91DB4E69-9C66-42C1-A7F6-85154A30C528}" type="parTrans" cxnId="{3DF2B9F3-CECE-4FDC-9B1D-F07402CFC87B}">
      <dgm:prSet/>
      <dgm:spPr/>
      <dgm:t>
        <a:bodyPr/>
        <a:lstStyle/>
        <a:p>
          <a:endParaRPr lang="en-US"/>
        </a:p>
      </dgm:t>
    </dgm:pt>
    <dgm:pt modelId="{818021A5-1AD4-418D-ADAA-24AB2F745A05}" type="sibTrans" cxnId="{3DF2B9F3-CECE-4FDC-9B1D-F07402CFC87B}">
      <dgm:prSet/>
      <dgm:spPr/>
      <dgm:t>
        <a:bodyPr/>
        <a:lstStyle/>
        <a:p>
          <a:endParaRPr lang="en-US"/>
        </a:p>
      </dgm:t>
    </dgm:pt>
    <dgm:pt modelId="{4C70C881-CAFA-4733-8A01-40452375F752}">
      <dgm:prSet/>
      <dgm:spPr/>
      <dgm:t>
        <a:bodyPr/>
        <a:lstStyle/>
        <a:p>
          <a:r>
            <a:rPr lang="en-US"/>
            <a:t>Vous pouvez aussi utiliser le coude pour l’ouverture et le pied pour la fermeture. </a:t>
          </a:r>
        </a:p>
      </dgm:t>
    </dgm:pt>
    <dgm:pt modelId="{49B3E142-8842-4F8F-8B51-9B82EE5A7B05}" type="parTrans" cxnId="{74E073CE-8A4A-4C29-8BBD-5E27FC273610}">
      <dgm:prSet/>
      <dgm:spPr/>
      <dgm:t>
        <a:bodyPr/>
        <a:lstStyle/>
        <a:p>
          <a:endParaRPr lang="en-US"/>
        </a:p>
      </dgm:t>
    </dgm:pt>
    <dgm:pt modelId="{7B065585-0CD4-44AB-8BC0-98442DA4EF11}" type="sibTrans" cxnId="{74E073CE-8A4A-4C29-8BBD-5E27FC273610}">
      <dgm:prSet/>
      <dgm:spPr/>
      <dgm:t>
        <a:bodyPr/>
        <a:lstStyle/>
        <a:p>
          <a:endParaRPr lang="en-US"/>
        </a:p>
      </dgm:t>
    </dgm:pt>
    <dgm:pt modelId="{3C791F58-00B9-4446-8916-A3C3F0680C1F}">
      <dgm:prSet/>
      <dgm:spPr/>
      <dgm:t>
        <a:bodyPr/>
        <a:lstStyle/>
        <a:p>
          <a:r>
            <a:rPr lang="en-US"/>
            <a:t>Dans la mesure du possible, laisser une ou deux fenêtres ouvertes pour aérer la salle en continue.</a:t>
          </a:r>
        </a:p>
      </dgm:t>
    </dgm:pt>
    <dgm:pt modelId="{35ECF2C1-8819-41FD-BA19-FDD7AD63E80F}" type="parTrans" cxnId="{79390420-5AD0-4629-9371-DB2DB20C6F59}">
      <dgm:prSet/>
      <dgm:spPr/>
      <dgm:t>
        <a:bodyPr/>
        <a:lstStyle/>
        <a:p>
          <a:endParaRPr lang="en-US"/>
        </a:p>
      </dgm:t>
    </dgm:pt>
    <dgm:pt modelId="{6377FB84-FDCB-4D5C-BA38-84D4731A7FB3}" type="sibTrans" cxnId="{79390420-5AD0-4629-9371-DB2DB20C6F59}">
      <dgm:prSet/>
      <dgm:spPr/>
      <dgm:t>
        <a:bodyPr/>
        <a:lstStyle/>
        <a:p>
          <a:endParaRPr lang="en-US"/>
        </a:p>
      </dgm:t>
    </dgm:pt>
    <dgm:pt modelId="{86A17A0C-8A10-4098-84AA-12BC9D950A24}" type="pres">
      <dgm:prSet presAssocID="{848490AB-9A8F-413D-A23B-85003014F39C}" presName="root" presStyleCnt="0">
        <dgm:presLayoutVars>
          <dgm:dir/>
          <dgm:resizeHandles val="exact"/>
        </dgm:presLayoutVars>
      </dgm:prSet>
      <dgm:spPr/>
    </dgm:pt>
    <dgm:pt modelId="{69E93BA1-889B-43B0-BA84-857B89D4AA1E}" type="pres">
      <dgm:prSet presAssocID="{368BBFB3-8561-44EF-9E64-2486DB6161C7}" presName="compNode" presStyleCnt="0"/>
      <dgm:spPr/>
    </dgm:pt>
    <dgm:pt modelId="{4B6059E1-576D-4615-8088-9239832FFA2D}" type="pres">
      <dgm:prSet presAssocID="{368BBFB3-8561-44EF-9E64-2486DB6161C7}" presName="bgRect" presStyleLbl="bgShp" presStyleIdx="0" presStyleCnt="4"/>
      <dgm:spPr/>
    </dgm:pt>
    <dgm:pt modelId="{4323C14B-29C1-4C78-A7B6-651305398E27}" type="pres">
      <dgm:prSet presAssocID="{368BBFB3-8561-44EF-9E64-2486DB6161C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ght Double Quote"/>
        </a:ext>
      </dgm:extLst>
    </dgm:pt>
    <dgm:pt modelId="{6AB66EFF-2AD4-415B-A8BA-7E17A2BEF3D0}" type="pres">
      <dgm:prSet presAssocID="{368BBFB3-8561-44EF-9E64-2486DB6161C7}" presName="spaceRect" presStyleCnt="0"/>
      <dgm:spPr/>
    </dgm:pt>
    <dgm:pt modelId="{67F826D4-7EBA-4EDA-9FD0-D15727C9B708}" type="pres">
      <dgm:prSet presAssocID="{368BBFB3-8561-44EF-9E64-2486DB6161C7}" presName="parTx" presStyleLbl="revTx" presStyleIdx="0" presStyleCnt="4">
        <dgm:presLayoutVars>
          <dgm:chMax val="0"/>
          <dgm:chPref val="0"/>
        </dgm:presLayoutVars>
      </dgm:prSet>
      <dgm:spPr/>
    </dgm:pt>
    <dgm:pt modelId="{F40500B9-0562-4098-8F1A-80B7A6CC4320}" type="pres">
      <dgm:prSet presAssocID="{60FE8B90-B8A1-4BF9-92D8-9DB7DB2410BA}" presName="sibTrans" presStyleCnt="0"/>
      <dgm:spPr/>
    </dgm:pt>
    <dgm:pt modelId="{E4159842-4725-45D0-AE51-964240EED4B1}" type="pres">
      <dgm:prSet presAssocID="{90725F82-DA40-44D7-98DF-27E941D43EE1}" presName="compNode" presStyleCnt="0"/>
      <dgm:spPr/>
    </dgm:pt>
    <dgm:pt modelId="{88B4BE09-FD2E-4586-AE25-93A6CB269745}" type="pres">
      <dgm:prSet presAssocID="{90725F82-DA40-44D7-98DF-27E941D43EE1}" presName="bgRect" presStyleLbl="bgShp" presStyleIdx="1" presStyleCnt="4"/>
      <dgm:spPr/>
    </dgm:pt>
    <dgm:pt modelId="{27932BB8-0628-46DE-A0A1-2A6C80AF60DC}" type="pres">
      <dgm:prSet presAssocID="{90725F82-DA40-44D7-98DF-27E941D43EE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nslate"/>
        </a:ext>
      </dgm:extLst>
    </dgm:pt>
    <dgm:pt modelId="{66A2E067-834E-4F4F-B0EF-E4FF56C1D6D6}" type="pres">
      <dgm:prSet presAssocID="{90725F82-DA40-44D7-98DF-27E941D43EE1}" presName="spaceRect" presStyleCnt="0"/>
      <dgm:spPr/>
    </dgm:pt>
    <dgm:pt modelId="{E243619B-831E-4E26-815C-225406CD6F2D}" type="pres">
      <dgm:prSet presAssocID="{90725F82-DA40-44D7-98DF-27E941D43EE1}" presName="parTx" presStyleLbl="revTx" presStyleIdx="1" presStyleCnt="4">
        <dgm:presLayoutVars>
          <dgm:chMax val="0"/>
          <dgm:chPref val="0"/>
        </dgm:presLayoutVars>
      </dgm:prSet>
      <dgm:spPr/>
    </dgm:pt>
    <dgm:pt modelId="{CF399530-25A7-41FA-B96B-8BC751E3F225}" type="pres">
      <dgm:prSet presAssocID="{818021A5-1AD4-418D-ADAA-24AB2F745A05}" presName="sibTrans" presStyleCnt="0"/>
      <dgm:spPr/>
    </dgm:pt>
    <dgm:pt modelId="{6D7A6EF5-101B-43E6-A89A-F6B84BB43981}" type="pres">
      <dgm:prSet presAssocID="{4C70C881-CAFA-4733-8A01-40452375F752}" presName="compNode" presStyleCnt="0"/>
      <dgm:spPr/>
    </dgm:pt>
    <dgm:pt modelId="{78BCE560-4A21-4BF1-8038-C9695C57888A}" type="pres">
      <dgm:prSet presAssocID="{4C70C881-CAFA-4733-8A01-40452375F752}" presName="bgRect" presStyleLbl="bgShp" presStyleIdx="2" presStyleCnt="4"/>
      <dgm:spPr/>
    </dgm:pt>
    <dgm:pt modelId="{7A0D7D50-1E7E-4AD4-BA5C-579126E905BD}" type="pres">
      <dgm:prSet presAssocID="{4C70C881-CAFA-4733-8A01-40452375F75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sion"/>
        </a:ext>
      </dgm:extLst>
    </dgm:pt>
    <dgm:pt modelId="{C2F1554D-C2F3-4814-ACE2-5B7943018ABA}" type="pres">
      <dgm:prSet presAssocID="{4C70C881-CAFA-4733-8A01-40452375F752}" presName="spaceRect" presStyleCnt="0"/>
      <dgm:spPr/>
    </dgm:pt>
    <dgm:pt modelId="{5551E9D9-6BF7-4861-8620-74FECC30D273}" type="pres">
      <dgm:prSet presAssocID="{4C70C881-CAFA-4733-8A01-40452375F752}" presName="parTx" presStyleLbl="revTx" presStyleIdx="2" presStyleCnt="4">
        <dgm:presLayoutVars>
          <dgm:chMax val="0"/>
          <dgm:chPref val="0"/>
        </dgm:presLayoutVars>
      </dgm:prSet>
      <dgm:spPr/>
    </dgm:pt>
    <dgm:pt modelId="{66DD359B-548E-4CAB-B4F5-7944A0A99908}" type="pres">
      <dgm:prSet presAssocID="{7B065585-0CD4-44AB-8BC0-98442DA4EF11}" presName="sibTrans" presStyleCnt="0"/>
      <dgm:spPr/>
    </dgm:pt>
    <dgm:pt modelId="{16B03750-58EE-4848-BC72-5C4C0F56D7F2}" type="pres">
      <dgm:prSet presAssocID="{3C791F58-00B9-4446-8916-A3C3F0680C1F}" presName="compNode" presStyleCnt="0"/>
      <dgm:spPr/>
    </dgm:pt>
    <dgm:pt modelId="{0007545A-ED2A-4022-A5E7-D5EF74B97215}" type="pres">
      <dgm:prSet presAssocID="{3C791F58-00B9-4446-8916-A3C3F0680C1F}" presName="bgRect" presStyleLbl="bgShp" presStyleIdx="3" presStyleCnt="4"/>
      <dgm:spPr/>
    </dgm:pt>
    <dgm:pt modelId="{843630CC-9148-4DD6-A869-B90DCD6E97BE}" type="pres">
      <dgm:prSet presAssocID="{3C791F58-00B9-4446-8916-A3C3F0680C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89372BC7-ACCC-4474-B604-D969EB468556}" type="pres">
      <dgm:prSet presAssocID="{3C791F58-00B9-4446-8916-A3C3F0680C1F}" presName="spaceRect" presStyleCnt="0"/>
      <dgm:spPr/>
    </dgm:pt>
    <dgm:pt modelId="{31B3F2F0-2CFD-4CA8-B2E0-3B3F814D8915}" type="pres">
      <dgm:prSet presAssocID="{3C791F58-00B9-4446-8916-A3C3F0680C1F}" presName="parTx" presStyleLbl="revTx" presStyleIdx="3" presStyleCnt="4">
        <dgm:presLayoutVars>
          <dgm:chMax val="0"/>
          <dgm:chPref val="0"/>
        </dgm:presLayoutVars>
      </dgm:prSet>
      <dgm:spPr/>
    </dgm:pt>
  </dgm:ptLst>
  <dgm:cxnLst>
    <dgm:cxn modelId="{1FA6B800-4763-4353-B0EC-520C9A3F54F7}" srcId="{848490AB-9A8F-413D-A23B-85003014F39C}" destId="{368BBFB3-8561-44EF-9E64-2486DB6161C7}" srcOrd="0" destOrd="0" parTransId="{F32A1E0A-28FA-48B5-9957-D29C5A7CE127}" sibTransId="{60FE8B90-B8A1-4BF9-92D8-9DB7DB2410BA}"/>
    <dgm:cxn modelId="{79390420-5AD0-4629-9371-DB2DB20C6F59}" srcId="{848490AB-9A8F-413D-A23B-85003014F39C}" destId="{3C791F58-00B9-4446-8916-A3C3F0680C1F}" srcOrd="3" destOrd="0" parTransId="{35ECF2C1-8819-41FD-BA19-FDD7AD63E80F}" sibTransId="{6377FB84-FDCB-4D5C-BA38-84D4731A7FB3}"/>
    <dgm:cxn modelId="{2FC72943-C822-4FE7-A77B-A0D0405FAE89}" type="presOf" srcId="{368BBFB3-8561-44EF-9E64-2486DB6161C7}" destId="{67F826D4-7EBA-4EDA-9FD0-D15727C9B708}" srcOrd="0" destOrd="0" presId="urn:microsoft.com/office/officeart/2018/2/layout/IconVerticalSolidList"/>
    <dgm:cxn modelId="{C558AE64-0751-4077-AAC7-405FDF65DB49}" type="presOf" srcId="{3C791F58-00B9-4446-8916-A3C3F0680C1F}" destId="{31B3F2F0-2CFD-4CA8-B2E0-3B3F814D8915}" srcOrd="0" destOrd="0" presId="urn:microsoft.com/office/officeart/2018/2/layout/IconVerticalSolidList"/>
    <dgm:cxn modelId="{E08D02B5-757A-4697-B555-6B96A930469A}" type="presOf" srcId="{4C70C881-CAFA-4733-8A01-40452375F752}" destId="{5551E9D9-6BF7-4861-8620-74FECC30D273}" srcOrd="0" destOrd="0" presId="urn:microsoft.com/office/officeart/2018/2/layout/IconVerticalSolidList"/>
    <dgm:cxn modelId="{D21187B6-6C8F-4EEE-8F41-865D7145831A}" type="presOf" srcId="{848490AB-9A8F-413D-A23B-85003014F39C}" destId="{86A17A0C-8A10-4098-84AA-12BC9D950A24}" srcOrd="0" destOrd="0" presId="urn:microsoft.com/office/officeart/2018/2/layout/IconVerticalSolidList"/>
    <dgm:cxn modelId="{74E073CE-8A4A-4C29-8BBD-5E27FC273610}" srcId="{848490AB-9A8F-413D-A23B-85003014F39C}" destId="{4C70C881-CAFA-4733-8A01-40452375F752}" srcOrd="2" destOrd="0" parTransId="{49B3E142-8842-4F8F-8B51-9B82EE5A7B05}" sibTransId="{7B065585-0CD4-44AB-8BC0-98442DA4EF11}"/>
    <dgm:cxn modelId="{3DF2B9F3-CECE-4FDC-9B1D-F07402CFC87B}" srcId="{848490AB-9A8F-413D-A23B-85003014F39C}" destId="{90725F82-DA40-44D7-98DF-27E941D43EE1}" srcOrd="1" destOrd="0" parTransId="{91DB4E69-9C66-42C1-A7F6-85154A30C528}" sibTransId="{818021A5-1AD4-418D-ADAA-24AB2F745A05}"/>
    <dgm:cxn modelId="{123BEBFC-7B65-478C-8017-E840E814F2FB}" type="presOf" srcId="{90725F82-DA40-44D7-98DF-27E941D43EE1}" destId="{E243619B-831E-4E26-815C-225406CD6F2D}" srcOrd="0" destOrd="0" presId="urn:microsoft.com/office/officeart/2018/2/layout/IconVerticalSolidList"/>
    <dgm:cxn modelId="{9CBBA64D-6292-4E95-BD4B-C4B233599579}" type="presParOf" srcId="{86A17A0C-8A10-4098-84AA-12BC9D950A24}" destId="{69E93BA1-889B-43B0-BA84-857B89D4AA1E}" srcOrd="0" destOrd="0" presId="urn:microsoft.com/office/officeart/2018/2/layout/IconVerticalSolidList"/>
    <dgm:cxn modelId="{E3AC8161-FB70-4999-9766-1A2E4E401053}" type="presParOf" srcId="{69E93BA1-889B-43B0-BA84-857B89D4AA1E}" destId="{4B6059E1-576D-4615-8088-9239832FFA2D}" srcOrd="0" destOrd="0" presId="urn:microsoft.com/office/officeart/2018/2/layout/IconVerticalSolidList"/>
    <dgm:cxn modelId="{E7689106-E884-4C58-AFD7-01ADE49E6F77}" type="presParOf" srcId="{69E93BA1-889B-43B0-BA84-857B89D4AA1E}" destId="{4323C14B-29C1-4C78-A7B6-651305398E27}" srcOrd="1" destOrd="0" presId="urn:microsoft.com/office/officeart/2018/2/layout/IconVerticalSolidList"/>
    <dgm:cxn modelId="{EF1F4EFC-4DA4-4BAE-B9D2-C3097AE12C39}" type="presParOf" srcId="{69E93BA1-889B-43B0-BA84-857B89D4AA1E}" destId="{6AB66EFF-2AD4-415B-A8BA-7E17A2BEF3D0}" srcOrd="2" destOrd="0" presId="urn:microsoft.com/office/officeart/2018/2/layout/IconVerticalSolidList"/>
    <dgm:cxn modelId="{69B45C92-A58F-4C63-A825-0EB88ADE0A81}" type="presParOf" srcId="{69E93BA1-889B-43B0-BA84-857B89D4AA1E}" destId="{67F826D4-7EBA-4EDA-9FD0-D15727C9B708}" srcOrd="3" destOrd="0" presId="urn:microsoft.com/office/officeart/2018/2/layout/IconVerticalSolidList"/>
    <dgm:cxn modelId="{7E36DD2A-1ACC-4C9E-B27C-96C99188479F}" type="presParOf" srcId="{86A17A0C-8A10-4098-84AA-12BC9D950A24}" destId="{F40500B9-0562-4098-8F1A-80B7A6CC4320}" srcOrd="1" destOrd="0" presId="urn:microsoft.com/office/officeart/2018/2/layout/IconVerticalSolidList"/>
    <dgm:cxn modelId="{E5291BC2-0889-431B-B88D-66D0B53497C2}" type="presParOf" srcId="{86A17A0C-8A10-4098-84AA-12BC9D950A24}" destId="{E4159842-4725-45D0-AE51-964240EED4B1}" srcOrd="2" destOrd="0" presId="urn:microsoft.com/office/officeart/2018/2/layout/IconVerticalSolidList"/>
    <dgm:cxn modelId="{F7DF0453-C148-42BB-892F-3C967999B852}" type="presParOf" srcId="{E4159842-4725-45D0-AE51-964240EED4B1}" destId="{88B4BE09-FD2E-4586-AE25-93A6CB269745}" srcOrd="0" destOrd="0" presId="urn:microsoft.com/office/officeart/2018/2/layout/IconVerticalSolidList"/>
    <dgm:cxn modelId="{AA95447E-E339-4B9B-B579-30EB0AF5DAEF}" type="presParOf" srcId="{E4159842-4725-45D0-AE51-964240EED4B1}" destId="{27932BB8-0628-46DE-A0A1-2A6C80AF60DC}" srcOrd="1" destOrd="0" presId="urn:microsoft.com/office/officeart/2018/2/layout/IconVerticalSolidList"/>
    <dgm:cxn modelId="{CAE0E33C-303E-41C4-85AE-F138D6CB3F72}" type="presParOf" srcId="{E4159842-4725-45D0-AE51-964240EED4B1}" destId="{66A2E067-834E-4F4F-B0EF-E4FF56C1D6D6}" srcOrd="2" destOrd="0" presId="urn:microsoft.com/office/officeart/2018/2/layout/IconVerticalSolidList"/>
    <dgm:cxn modelId="{AC56C0A0-EB29-42F5-AD47-B86BAFADB862}" type="presParOf" srcId="{E4159842-4725-45D0-AE51-964240EED4B1}" destId="{E243619B-831E-4E26-815C-225406CD6F2D}" srcOrd="3" destOrd="0" presId="urn:microsoft.com/office/officeart/2018/2/layout/IconVerticalSolidList"/>
    <dgm:cxn modelId="{5FED4D83-0535-4347-A57B-8D08F641BA21}" type="presParOf" srcId="{86A17A0C-8A10-4098-84AA-12BC9D950A24}" destId="{CF399530-25A7-41FA-B96B-8BC751E3F225}" srcOrd="3" destOrd="0" presId="urn:microsoft.com/office/officeart/2018/2/layout/IconVerticalSolidList"/>
    <dgm:cxn modelId="{0815613B-8574-4C6D-A859-95398425DFEF}" type="presParOf" srcId="{86A17A0C-8A10-4098-84AA-12BC9D950A24}" destId="{6D7A6EF5-101B-43E6-A89A-F6B84BB43981}" srcOrd="4" destOrd="0" presId="urn:microsoft.com/office/officeart/2018/2/layout/IconVerticalSolidList"/>
    <dgm:cxn modelId="{33FA022B-2D5E-4962-9738-3584163BBADF}" type="presParOf" srcId="{6D7A6EF5-101B-43E6-A89A-F6B84BB43981}" destId="{78BCE560-4A21-4BF1-8038-C9695C57888A}" srcOrd="0" destOrd="0" presId="urn:microsoft.com/office/officeart/2018/2/layout/IconVerticalSolidList"/>
    <dgm:cxn modelId="{8E16FB59-44EC-4984-8A75-AC46E76F0375}" type="presParOf" srcId="{6D7A6EF5-101B-43E6-A89A-F6B84BB43981}" destId="{7A0D7D50-1E7E-4AD4-BA5C-579126E905BD}" srcOrd="1" destOrd="0" presId="urn:microsoft.com/office/officeart/2018/2/layout/IconVerticalSolidList"/>
    <dgm:cxn modelId="{166F5896-AC30-408A-9084-F825635E0B83}" type="presParOf" srcId="{6D7A6EF5-101B-43E6-A89A-F6B84BB43981}" destId="{C2F1554D-C2F3-4814-ACE2-5B7943018ABA}" srcOrd="2" destOrd="0" presId="urn:microsoft.com/office/officeart/2018/2/layout/IconVerticalSolidList"/>
    <dgm:cxn modelId="{E1595B66-6FB8-4D49-8AE8-16147C6A7DDF}" type="presParOf" srcId="{6D7A6EF5-101B-43E6-A89A-F6B84BB43981}" destId="{5551E9D9-6BF7-4861-8620-74FECC30D273}" srcOrd="3" destOrd="0" presId="urn:microsoft.com/office/officeart/2018/2/layout/IconVerticalSolidList"/>
    <dgm:cxn modelId="{A9E5C436-94D7-4B49-BAC8-62C45E0746DB}" type="presParOf" srcId="{86A17A0C-8A10-4098-84AA-12BC9D950A24}" destId="{66DD359B-548E-4CAB-B4F5-7944A0A99908}" srcOrd="5" destOrd="0" presId="urn:microsoft.com/office/officeart/2018/2/layout/IconVerticalSolidList"/>
    <dgm:cxn modelId="{943C1AC7-3FEC-462B-85B2-F525820FB94F}" type="presParOf" srcId="{86A17A0C-8A10-4098-84AA-12BC9D950A24}" destId="{16B03750-58EE-4848-BC72-5C4C0F56D7F2}" srcOrd="6" destOrd="0" presId="urn:microsoft.com/office/officeart/2018/2/layout/IconVerticalSolidList"/>
    <dgm:cxn modelId="{A08C9B17-0BF7-46DD-85D4-9E805A80471A}" type="presParOf" srcId="{16B03750-58EE-4848-BC72-5C4C0F56D7F2}" destId="{0007545A-ED2A-4022-A5E7-D5EF74B97215}" srcOrd="0" destOrd="0" presId="urn:microsoft.com/office/officeart/2018/2/layout/IconVerticalSolidList"/>
    <dgm:cxn modelId="{6F43277C-4840-4A04-BDE1-5ECA7BEE9D33}" type="presParOf" srcId="{16B03750-58EE-4848-BC72-5C4C0F56D7F2}" destId="{843630CC-9148-4DD6-A869-B90DCD6E97BE}" srcOrd="1" destOrd="0" presId="urn:microsoft.com/office/officeart/2018/2/layout/IconVerticalSolidList"/>
    <dgm:cxn modelId="{35BD9F5E-EB75-4F28-A63B-2A4C5C3C5F4E}" type="presParOf" srcId="{16B03750-58EE-4848-BC72-5C4C0F56D7F2}" destId="{89372BC7-ACCC-4474-B604-D969EB468556}" srcOrd="2" destOrd="0" presId="urn:microsoft.com/office/officeart/2018/2/layout/IconVerticalSolidList"/>
    <dgm:cxn modelId="{73F2A3DD-8BA6-4126-95A2-1D425774FB21}" type="presParOf" srcId="{16B03750-58EE-4848-BC72-5C4C0F56D7F2}" destId="{31B3F2F0-2CFD-4CA8-B2E0-3B3F814D89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9E7F64-8C6D-41C7-81D8-20B50C6C894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EDB115-F729-460C-9A9D-03F7D9200FB4}">
      <dgm:prSet/>
      <dgm:spPr/>
      <dgm:t>
        <a:bodyPr/>
        <a:lstStyle/>
        <a:p>
          <a:r>
            <a:rPr lang="en-US"/>
            <a:t>Au nettoyage des mains</a:t>
          </a:r>
        </a:p>
      </dgm:t>
    </dgm:pt>
    <dgm:pt modelId="{001FCCB9-2C99-4EAF-916E-D8CF984A0699}" type="parTrans" cxnId="{063EF5B9-9892-4173-BCAF-386A2C17BEE7}">
      <dgm:prSet/>
      <dgm:spPr/>
      <dgm:t>
        <a:bodyPr/>
        <a:lstStyle/>
        <a:p>
          <a:endParaRPr lang="en-US"/>
        </a:p>
      </dgm:t>
    </dgm:pt>
    <dgm:pt modelId="{61686CAA-A9D4-4E1C-9F28-6FD6C8CB661E}" type="sibTrans" cxnId="{063EF5B9-9892-4173-BCAF-386A2C17BEE7}">
      <dgm:prSet/>
      <dgm:spPr/>
      <dgm:t>
        <a:bodyPr/>
        <a:lstStyle/>
        <a:p>
          <a:endParaRPr lang="en-US"/>
        </a:p>
      </dgm:t>
    </dgm:pt>
    <dgm:pt modelId="{C467662A-FC66-4ACA-A340-C9D35B1785A2}">
      <dgm:prSet/>
      <dgm:spPr/>
      <dgm:t>
        <a:bodyPr/>
        <a:lstStyle/>
        <a:p>
          <a:r>
            <a:rPr lang="en-US"/>
            <a:t>A ce qu’aucun déplacement ne soit effectué. En cas de nécessité, les distances de sécurité doivent être respectées.</a:t>
          </a:r>
        </a:p>
      </dgm:t>
    </dgm:pt>
    <dgm:pt modelId="{FDDEEB7B-40E3-418F-A12F-CA45C5D88123}" type="parTrans" cxnId="{CC10A974-6532-4086-9B07-45CA81420B21}">
      <dgm:prSet/>
      <dgm:spPr/>
      <dgm:t>
        <a:bodyPr/>
        <a:lstStyle/>
        <a:p>
          <a:endParaRPr lang="en-US"/>
        </a:p>
      </dgm:t>
    </dgm:pt>
    <dgm:pt modelId="{26215E9B-FEA1-4084-9ACF-AEDCB8FDC9A6}" type="sibTrans" cxnId="{CC10A974-6532-4086-9B07-45CA81420B21}">
      <dgm:prSet/>
      <dgm:spPr/>
      <dgm:t>
        <a:bodyPr/>
        <a:lstStyle/>
        <a:p>
          <a:endParaRPr lang="en-US"/>
        </a:p>
      </dgm:t>
    </dgm:pt>
    <dgm:pt modelId="{27447F92-6894-4B49-9E96-782A017BA292}">
      <dgm:prSet/>
      <dgm:spPr/>
      <dgm:t>
        <a:bodyPr/>
        <a:lstStyle/>
        <a:p>
          <a:r>
            <a:rPr lang="en-US"/>
            <a:t>A ce que l’entrée et la sortie de la classe se déroulent dans le calme en respectant le lieu d’entrée et de sortie indiqué.</a:t>
          </a:r>
        </a:p>
      </dgm:t>
    </dgm:pt>
    <dgm:pt modelId="{3CBA8363-E7AD-44D6-BD61-C8202DDF0CE9}" type="parTrans" cxnId="{25EE4F8B-11DA-43C9-BAA6-3C9375970DFC}">
      <dgm:prSet/>
      <dgm:spPr/>
      <dgm:t>
        <a:bodyPr/>
        <a:lstStyle/>
        <a:p>
          <a:endParaRPr lang="en-US"/>
        </a:p>
      </dgm:t>
    </dgm:pt>
    <dgm:pt modelId="{3A8C2C99-EE3F-4339-9085-76096598E650}" type="sibTrans" cxnId="{25EE4F8B-11DA-43C9-BAA6-3C9375970DFC}">
      <dgm:prSet/>
      <dgm:spPr/>
      <dgm:t>
        <a:bodyPr/>
        <a:lstStyle/>
        <a:p>
          <a:endParaRPr lang="en-US"/>
        </a:p>
      </dgm:t>
    </dgm:pt>
    <dgm:pt modelId="{058AB8DB-667F-4129-865C-C806DA7A646D}">
      <dgm:prSet/>
      <dgm:spPr/>
      <dgm:t>
        <a:bodyPr/>
        <a:lstStyle/>
        <a:p>
          <a:r>
            <a:rPr lang="en-US"/>
            <a:t>A être très fermes sur l’ensemble des mesures de sécurité et ce, dès les premiers jours. Il ne faudra donc pas hésiter à sanctionner. </a:t>
          </a:r>
        </a:p>
      </dgm:t>
    </dgm:pt>
    <dgm:pt modelId="{AC81C26C-4FE3-4984-BAB6-B647FC23D2FE}" type="parTrans" cxnId="{FFF822E6-63C3-466A-9073-12172D864DCF}">
      <dgm:prSet/>
      <dgm:spPr/>
      <dgm:t>
        <a:bodyPr/>
        <a:lstStyle/>
        <a:p>
          <a:endParaRPr lang="en-US"/>
        </a:p>
      </dgm:t>
    </dgm:pt>
    <dgm:pt modelId="{268AD6C5-FB42-4126-A633-FD83B72A812C}" type="sibTrans" cxnId="{FFF822E6-63C3-466A-9073-12172D864DCF}">
      <dgm:prSet/>
      <dgm:spPr/>
      <dgm:t>
        <a:bodyPr/>
        <a:lstStyle/>
        <a:p>
          <a:endParaRPr lang="en-US"/>
        </a:p>
      </dgm:t>
    </dgm:pt>
    <dgm:pt modelId="{7A2D858C-E150-4329-A1AB-F903683BE785}">
      <dgm:prSet/>
      <dgm:spPr/>
      <dgm:t>
        <a:bodyPr/>
        <a:lstStyle/>
        <a:p>
          <a:r>
            <a:rPr lang="en-US"/>
            <a:t>A ce que les élèves ne touchent pas les poignées de portes et de fenêtres.</a:t>
          </a:r>
        </a:p>
      </dgm:t>
    </dgm:pt>
    <dgm:pt modelId="{9EE274FE-1E6E-4E83-ACA1-EF7689E0080C}" type="parTrans" cxnId="{81CC464E-4F27-457A-A15C-3F298AA6BBCA}">
      <dgm:prSet/>
      <dgm:spPr/>
      <dgm:t>
        <a:bodyPr/>
        <a:lstStyle/>
        <a:p>
          <a:endParaRPr lang="en-US"/>
        </a:p>
      </dgm:t>
    </dgm:pt>
    <dgm:pt modelId="{DBE27ECF-694F-43B7-8065-4FE89CCC5470}" type="sibTrans" cxnId="{81CC464E-4F27-457A-A15C-3F298AA6BBCA}">
      <dgm:prSet/>
      <dgm:spPr/>
      <dgm:t>
        <a:bodyPr/>
        <a:lstStyle/>
        <a:p>
          <a:endParaRPr lang="en-US"/>
        </a:p>
      </dgm:t>
    </dgm:pt>
    <dgm:pt modelId="{E7A2FE55-9EE1-4653-8375-0896DF61BDA0}" type="pres">
      <dgm:prSet presAssocID="{6E9E7F64-8C6D-41C7-81D8-20B50C6C894F}" presName="root" presStyleCnt="0">
        <dgm:presLayoutVars>
          <dgm:dir/>
          <dgm:resizeHandles val="exact"/>
        </dgm:presLayoutVars>
      </dgm:prSet>
      <dgm:spPr/>
    </dgm:pt>
    <dgm:pt modelId="{826470B2-DF3E-4B25-8173-927E78505138}" type="pres">
      <dgm:prSet presAssocID="{1FEDB115-F729-460C-9A9D-03F7D9200FB4}" presName="compNode" presStyleCnt="0"/>
      <dgm:spPr/>
    </dgm:pt>
    <dgm:pt modelId="{3ECD8A9F-3FC5-4BB0-9005-788C6BFFE6B6}" type="pres">
      <dgm:prSet presAssocID="{1FEDB115-F729-460C-9A9D-03F7D9200FB4}" presName="bgRect" presStyleLbl="bgShp" presStyleIdx="0" presStyleCnt="5"/>
      <dgm:spPr/>
    </dgm:pt>
    <dgm:pt modelId="{25CD7079-0F7B-4CDD-8D70-F626F26D2746}" type="pres">
      <dgm:prSet presAssocID="{1FEDB115-F729-460C-9A9D-03F7D9200F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V Monitor Selected"/>
        </a:ext>
      </dgm:extLst>
    </dgm:pt>
    <dgm:pt modelId="{95D02712-FD54-476E-BC02-B6E486ACC6A3}" type="pres">
      <dgm:prSet presAssocID="{1FEDB115-F729-460C-9A9D-03F7D9200FB4}" presName="spaceRect" presStyleCnt="0"/>
      <dgm:spPr/>
    </dgm:pt>
    <dgm:pt modelId="{4EFA3F48-B5D4-4E36-BDD8-CCD70D9C4409}" type="pres">
      <dgm:prSet presAssocID="{1FEDB115-F729-460C-9A9D-03F7D9200FB4}" presName="parTx" presStyleLbl="revTx" presStyleIdx="0" presStyleCnt="5">
        <dgm:presLayoutVars>
          <dgm:chMax val="0"/>
          <dgm:chPref val="0"/>
        </dgm:presLayoutVars>
      </dgm:prSet>
      <dgm:spPr/>
    </dgm:pt>
    <dgm:pt modelId="{D8128843-C337-4B65-8B84-01070153EBCF}" type="pres">
      <dgm:prSet presAssocID="{61686CAA-A9D4-4E1C-9F28-6FD6C8CB661E}" presName="sibTrans" presStyleCnt="0"/>
      <dgm:spPr/>
    </dgm:pt>
    <dgm:pt modelId="{3A9DC68A-0868-4699-A463-6CFF79210C44}" type="pres">
      <dgm:prSet presAssocID="{C467662A-FC66-4ACA-A340-C9D35B1785A2}" presName="compNode" presStyleCnt="0"/>
      <dgm:spPr/>
    </dgm:pt>
    <dgm:pt modelId="{CC14CB5E-3B03-44BE-9C76-5B12FF620D8B}" type="pres">
      <dgm:prSet presAssocID="{C467662A-FC66-4ACA-A340-C9D35B1785A2}" presName="bgRect" presStyleLbl="bgShp" presStyleIdx="1" presStyleCnt="5"/>
      <dgm:spPr/>
    </dgm:pt>
    <dgm:pt modelId="{2142B3E5-2AE5-4761-AA83-16EF03B61F1F}" type="pres">
      <dgm:prSet presAssocID="{C467662A-FC66-4ACA-A340-C9D35B1785A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print"/>
        </a:ext>
      </dgm:extLst>
    </dgm:pt>
    <dgm:pt modelId="{78672EA5-5DF8-45CD-8D72-708A478DC532}" type="pres">
      <dgm:prSet presAssocID="{C467662A-FC66-4ACA-A340-C9D35B1785A2}" presName="spaceRect" presStyleCnt="0"/>
      <dgm:spPr/>
    </dgm:pt>
    <dgm:pt modelId="{9D6CA01A-3B4D-448B-83A2-74A6006AD49E}" type="pres">
      <dgm:prSet presAssocID="{C467662A-FC66-4ACA-A340-C9D35B1785A2}" presName="parTx" presStyleLbl="revTx" presStyleIdx="1" presStyleCnt="5">
        <dgm:presLayoutVars>
          <dgm:chMax val="0"/>
          <dgm:chPref val="0"/>
        </dgm:presLayoutVars>
      </dgm:prSet>
      <dgm:spPr/>
    </dgm:pt>
    <dgm:pt modelId="{84EA0343-61CC-4590-B5B6-5A613B790895}" type="pres">
      <dgm:prSet presAssocID="{26215E9B-FEA1-4084-9ACF-AEDCB8FDC9A6}" presName="sibTrans" presStyleCnt="0"/>
      <dgm:spPr/>
    </dgm:pt>
    <dgm:pt modelId="{ED3A1E08-6E61-49F4-8900-07426D907041}" type="pres">
      <dgm:prSet presAssocID="{27447F92-6894-4B49-9E96-782A017BA292}" presName="compNode" presStyleCnt="0"/>
      <dgm:spPr/>
    </dgm:pt>
    <dgm:pt modelId="{F5598230-EE49-414C-958A-89F556AF655A}" type="pres">
      <dgm:prSet presAssocID="{27447F92-6894-4B49-9E96-782A017BA292}" presName="bgRect" presStyleLbl="bgShp" presStyleIdx="2" presStyleCnt="5"/>
      <dgm:spPr/>
    </dgm:pt>
    <dgm:pt modelId="{403F7B83-EFD7-4568-BC44-4E1F74BC8EE2}" type="pres">
      <dgm:prSet presAssocID="{27447F92-6894-4B49-9E96-782A017BA29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588354B4-EF4B-4F50-A0A2-D49F5774B3EA}" type="pres">
      <dgm:prSet presAssocID="{27447F92-6894-4B49-9E96-782A017BA292}" presName="spaceRect" presStyleCnt="0"/>
      <dgm:spPr/>
    </dgm:pt>
    <dgm:pt modelId="{356DD9BF-51F6-46E1-A866-ED876C8F747D}" type="pres">
      <dgm:prSet presAssocID="{27447F92-6894-4B49-9E96-782A017BA292}" presName="parTx" presStyleLbl="revTx" presStyleIdx="2" presStyleCnt="5">
        <dgm:presLayoutVars>
          <dgm:chMax val="0"/>
          <dgm:chPref val="0"/>
        </dgm:presLayoutVars>
      </dgm:prSet>
      <dgm:spPr/>
    </dgm:pt>
    <dgm:pt modelId="{3D0E5BED-7248-4479-B49B-BA06A0B24489}" type="pres">
      <dgm:prSet presAssocID="{3A8C2C99-EE3F-4339-9085-76096598E650}" presName="sibTrans" presStyleCnt="0"/>
      <dgm:spPr/>
    </dgm:pt>
    <dgm:pt modelId="{8F36A887-E438-4C46-ACB3-B15E5DAB4D3C}" type="pres">
      <dgm:prSet presAssocID="{058AB8DB-667F-4129-865C-C806DA7A646D}" presName="compNode" presStyleCnt="0"/>
      <dgm:spPr/>
    </dgm:pt>
    <dgm:pt modelId="{9AD78A4B-6989-4B73-8B11-DDF199C53185}" type="pres">
      <dgm:prSet presAssocID="{058AB8DB-667F-4129-865C-C806DA7A646D}" presName="bgRect" presStyleLbl="bgShp" presStyleIdx="3" presStyleCnt="5"/>
      <dgm:spPr/>
    </dgm:pt>
    <dgm:pt modelId="{24A65C54-E3F4-48E9-A55B-2C448137CFEA}" type="pres">
      <dgm:prSet presAssocID="{058AB8DB-667F-4129-865C-C806DA7A646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rror"/>
        </a:ext>
      </dgm:extLst>
    </dgm:pt>
    <dgm:pt modelId="{A1096E89-E80F-43BB-9ED0-DC37C17F91A5}" type="pres">
      <dgm:prSet presAssocID="{058AB8DB-667F-4129-865C-C806DA7A646D}" presName="spaceRect" presStyleCnt="0"/>
      <dgm:spPr/>
    </dgm:pt>
    <dgm:pt modelId="{0F6AB283-B0CA-4FC9-98A0-D3100D4F2CF6}" type="pres">
      <dgm:prSet presAssocID="{058AB8DB-667F-4129-865C-C806DA7A646D}" presName="parTx" presStyleLbl="revTx" presStyleIdx="3" presStyleCnt="5">
        <dgm:presLayoutVars>
          <dgm:chMax val="0"/>
          <dgm:chPref val="0"/>
        </dgm:presLayoutVars>
      </dgm:prSet>
      <dgm:spPr/>
    </dgm:pt>
    <dgm:pt modelId="{4DE8EEB8-EEC0-421C-BF86-E41F6439CC47}" type="pres">
      <dgm:prSet presAssocID="{268AD6C5-FB42-4126-A633-FD83B72A812C}" presName="sibTrans" presStyleCnt="0"/>
      <dgm:spPr/>
    </dgm:pt>
    <dgm:pt modelId="{AFB3009C-9B19-47CA-BEB9-CF534A4AE869}" type="pres">
      <dgm:prSet presAssocID="{7A2D858C-E150-4329-A1AB-F903683BE785}" presName="compNode" presStyleCnt="0"/>
      <dgm:spPr/>
    </dgm:pt>
    <dgm:pt modelId="{5B489B80-5CA5-4B58-AFC3-BBF23607ED4E}" type="pres">
      <dgm:prSet presAssocID="{7A2D858C-E150-4329-A1AB-F903683BE785}" presName="bgRect" presStyleLbl="bgShp" presStyleIdx="4" presStyleCnt="5"/>
      <dgm:spPr/>
    </dgm:pt>
    <dgm:pt modelId="{9D821EB2-192E-4C8C-9F43-E0FA12925B9B}" type="pres">
      <dgm:prSet presAssocID="{7A2D858C-E150-4329-A1AB-F903683BE78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oter"/>
        </a:ext>
      </dgm:extLst>
    </dgm:pt>
    <dgm:pt modelId="{D6A63BF1-8C05-46DC-9049-EC4A108C08D2}" type="pres">
      <dgm:prSet presAssocID="{7A2D858C-E150-4329-A1AB-F903683BE785}" presName="spaceRect" presStyleCnt="0"/>
      <dgm:spPr/>
    </dgm:pt>
    <dgm:pt modelId="{0A70D5DD-4276-4827-B474-EC74E77AF29D}" type="pres">
      <dgm:prSet presAssocID="{7A2D858C-E150-4329-A1AB-F903683BE785}" presName="parTx" presStyleLbl="revTx" presStyleIdx="4" presStyleCnt="5">
        <dgm:presLayoutVars>
          <dgm:chMax val="0"/>
          <dgm:chPref val="0"/>
        </dgm:presLayoutVars>
      </dgm:prSet>
      <dgm:spPr/>
    </dgm:pt>
  </dgm:ptLst>
  <dgm:cxnLst>
    <dgm:cxn modelId="{B330D430-C7B4-4C0A-826A-A061CB614EFC}" type="presOf" srcId="{C467662A-FC66-4ACA-A340-C9D35B1785A2}" destId="{9D6CA01A-3B4D-448B-83A2-74A6006AD49E}" srcOrd="0" destOrd="0" presId="urn:microsoft.com/office/officeart/2018/2/layout/IconVerticalSolidList"/>
    <dgm:cxn modelId="{E5CB7F45-8ECB-4E78-A6D1-0690555BAB9A}" type="presOf" srcId="{058AB8DB-667F-4129-865C-C806DA7A646D}" destId="{0F6AB283-B0CA-4FC9-98A0-D3100D4F2CF6}" srcOrd="0" destOrd="0" presId="urn:microsoft.com/office/officeart/2018/2/layout/IconVerticalSolidList"/>
    <dgm:cxn modelId="{81CC464E-4F27-457A-A15C-3F298AA6BBCA}" srcId="{6E9E7F64-8C6D-41C7-81D8-20B50C6C894F}" destId="{7A2D858C-E150-4329-A1AB-F903683BE785}" srcOrd="4" destOrd="0" parTransId="{9EE274FE-1E6E-4E83-ACA1-EF7689E0080C}" sibTransId="{DBE27ECF-694F-43B7-8065-4FE89CCC5470}"/>
    <dgm:cxn modelId="{841E6552-133C-4D59-A706-11B13B6BAF39}" type="presOf" srcId="{1FEDB115-F729-460C-9A9D-03F7D9200FB4}" destId="{4EFA3F48-B5D4-4E36-BDD8-CCD70D9C4409}" srcOrd="0" destOrd="0" presId="urn:microsoft.com/office/officeart/2018/2/layout/IconVerticalSolidList"/>
    <dgm:cxn modelId="{CC10A974-6532-4086-9B07-45CA81420B21}" srcId="{6E9E7F64-8C6D-41C7-81D8-20B50C6C894F}" destId="{C467662A-FC66-4ACA-A340-C9D35B1785A2}" srcOrd="1" destOrd="0" parTransId="{FDDEEB7B-40E3-418F-A12F-CA45C5D88123}" sibTransId="{26215E9B-FEA1-4084-9ACF-AEDCB8FDC9A6}"/>
    <dgm:cxn modelId="{93B2307C-37ED-49B9-BAD2-1C0C9D5B63DA}" type="presOf" srcId="{6E9E7F64-8C6D-41C7-81D8-20B50C6C894F}" destId="{E7A2FE55-9EE1-4653-8375-0896DF61BDA0}" srcOrd="0" destOrd="0" presId="urn:microsoft.com/office/officeart/2018/2/layout/IconVerticalSolidList"/>
    <dgm:cxn modelId="{25EE4F8B-11DA-43C9-BAA6-3C9375970DFC}" srcId="{6E9E7F64-8C6D-41C7-81D8-20B50C6C894F}" destId="{27447F92-6894-4B49-9E96-782A017BA292}" srcOrd="2" destOrd="0" parTransId="{3CBA8363-E7AD-44D6-BD61-C8202DDF0CE9}" sibTransId="{3A8C2C99-EE3F-4339-9085-76096598E650}"/>
    <dgm:cxn modelId="{972D18B9-D885-4C9F-BE11-654EE5595D70}" type="presOf" srcId="{27447F92-6894-4B49-9E96-782A017BA292}" destId="{356DD9BF-51F6-46E1-A866-ED876C8F747D}" srcOrd="0" destOrd="0" presId="urn:microsoft.com/office/officeart/2018/2/layout/IconVerticalSolidList"/>
    <dgm:cxn modelId="{063EF5B9-9892-4173-BCAF-386A2C17BEE7}" srcId="{6E9E7F64-8C6D-41C7-81D8-20B50C6C894F}" destId="{1FEDB115-F729-460C-9A9D-03F7D9200FB4}" srcOrd="0" destOrd="0" parTransId="{001FCCB9-2C99-4EAF-916E-D8CF984A0699}" sibTransId="{61686CAA-A9D4-4E1C-9F28-6FD6C8CB661E}"/>
    <dgm:cxn modelId="{D165C7DE-5AA3-4109-9EA4-3FCC61E2A249}" type="presOf" srcId="{7A2D858C-E150-4329-A1AB-F903683BE785}" destId="{0A70D5DD-4276-4827-B474-EC74E77AF29D}" srcOrd="0" destOrd="0" presId="urn:microsoft.com/office/officeart/2018/2/layout/IconVerticalSolidList"/>
    <dgm:cxn modelId="{FFF822E6-63C3-466A-9073-12172D864DCF}" srcId="{6E9E7F64-8C6D-41C7-81D8-20B50C6C894F}" destId="{058AB8DB-667F-4129-865C-C806DA7A646D}" srcOrd="3" destOrd="0" parTransId="{AC81C26C-4FE3-4984-BAB6-B647FC23D2FE}" sibTransId="{268AD6C5-FB42-4126-A633-FD83B72A812C}"/>
    <dgm:cxn modelId="{13D66252-1B7B-464B-9C6F-6F54D8223C41}" type="presParOf" srcId="{E7A2FE55-9EE1-4653-8375-0896DF61BDA0}" destId="{826470B2-DF3E-4B25-8173-927E78505138}" srcOrd="0" destOrd="0" presId="urn:microsoft.com/office/officeart/2018/2/layout/IconVerticalSolidList"/>
    <dgm:cxn modelId="{85CD3BC7-E6F7-4B5E-A6C8-B942DC94A6CF}" type="presParOf" srcId="{826470B2-DF3E-4B25-8173-927E78505138}" destId="{3ECD8A9F-3FC5-4BB0-9005-788C6BFFE6B6}" srcOrd="0" destOrd="0" presId="urn:microsoft.com/office/officeart/2018/2/layout/IconVerticalSolidList"/>
    <dgm:cxn modelId="{AD02A1E7-D50D-4FB1-B0C6-B2604992D109}" type="presParOf" srcId="{826470B2-DF3E-4B25-8173-927E78505138}" destId="{25CD7079-0F7B-4CDD-8D70-F626F26D2746}" srcOrd="1" destOrd="0" presId="urn:microsoft.com/office/officeart/2018/2/layout/IconVerticalSolidList"/>
    <dgm:cxn modelId="{77CB4F9B-E59C-4FC9-85A9-8E46BE681E91}" type="presParOf" srcId="{826470B2-DF3E-4B25-8173-927E78505138}" destId="{95D02712-FD54-476E-BC02-B6E486ACC6A3}" srcOrd="2" destOrd="0" presId="urn:microsoft.com/office/officeart/2018/2/layout/IconVerticalSolidList"/>
    <dgm:cxn modelId="{F875CEB4-0537-4EE2-94F8-AF2072EAF03F}" type="presParOf" srcId="{826470B2-DF3E-4B25-8173-927E78505138}" destId="{4EFA3F48-B5D4-4E36-BDD8-CCD70D9C4409}" srcOrd="3" destOrd="0" presId="urn:microsoft.com/office/officeart/2018/2/layout/IconVerticalSolidList"/>
    <dgm:cxn modelId="{70046CE8-8F80-48DE-803F-38604B6AFF8E}" type="presParOf" srcId="{E7A2FE55-9EE1-4653-8375-0896DF61BDA0}" destId="{D8128843-C337-4B65-8B84-01070153EBCF}" srcOrd="1" destOrd="0" presId="urn:microsoft.com/office/officeart/2018/2/layout/IconVerticalSolidList"/>
    <dgm:cxn modelId="{BB77CE93-AA72-4AC2-89A7-0493F9911864}" type="presParOf" srcId="{E7A2FE55-9EE1-4653-8375-0896DF61BDA0}" destId="{3A9DC68A-0868-4699-A463-6CFF79210C44}" srcOrd="2" destOrd="0" presId="urn:microsoft.com/office/officeart/2018/2/layout/IconVerticalSolidList"/>
    <dgm:cxn modelId="{A41FA9B7-2844-4D2D-A05A-36F72EC45AAF}" type="presParOf" srcId="{3A9DC68A-0868-4699-A463-6CFF79210C44}" destId="{CC14CB5E-3B03-44BE-9C76-5B12FF620D8B}" srcOrd="0" destOrd="0" presId="urn:microsoft.com/office/officeart/2018/2/layout/IconVerticalSolidList"/>
    <dgm:cxn modelId="{FBD103E8-85E0-499B-BC7E-AE2632F91E0A}" type="presParOf" srcId="{3A9DC68A-0868-4699-A463-6CFF79210C44}" destId="{2142B3E5-2AE5-4761-AA83-16EF03B61F1F}" srcOrd="1" destOrd="0" presId="urn:microsoft.com/office/officeart/2018/2/layout/IconVerticalSolidList"/>
    <dgm:cxn modelId="{55011559-7F9F-425D-B6D6-E77EC0DEF1D0}" type="presParOf" srcId="{3A9DC68A-0868-4699-A463-6CFF79210C44}" destId="{78672EA5-5DF8-45CD-8D72-708A478DC532}" srcOrd="2" destOrd="0" presId="urn:microsoft.com/office/officeart/2018/2/layout/IconVerticalSolidList"/>
    <dgm:cxn modelId="{8716FD79-A71D-4807-8CAE-573F566CED51}" type="presParOf" srcId="{3A9DC68A-0868-4699-A463-6CFF79210C44}" destId="{9D6CA01A-3B4D-448B-83A2-74A6006AD49E}" srcOrd="3" destOrd="0" presId="urn:microsoft.com/office/officeart/2018/2/layout/IconVerticalSolidList"/>
    <dgm:cxn modelId="{9AF10C68-9CB7-44D9-805F-37C573E2AE41}" type="presParOf" srcId="{E7A2FE55-9EE1-4653-8375-0896DF61BDA0}" destId="{84EA0343-61CC-4590-B5B6-5A613B790895}" srcOrd="3" destOrd="0" presId="urn:microsoft.com/office/officeart/2018/2/layout/IconVerticalSolidList"/>
    <dgm:cxn modelId="{571C5837-E7E7-45BF-969B-AAEB423704BD}" type="presParOf" srcId="{E7A2FE55-9EE1-4653-8375-0896DF61BDA0}" destId="{ED3A1E08-6E61-49F4-8900-07426D907041}" srcOrd="4" destOrd="0" presId="urn:microsoft.com/office/officeart/2018/2/layout/IconVerticalSolidList"/>
    <dgm:cxn modelId="{D134A079-D769-44A8-8967-1C1D23A71841}" type="presParOf" srcId="{ED3A1E08-6E61-49F4-8900-07426D907041}" destId="{F5598230-EE49-414C-958A-89F556AF655A}" srcOrd="0" destOrd="0" presId="urn:microsoft.com/office/officeart/2018/2/layout/IconVerticalSolidList"/>
    <dgm:cxn modelId="{7F29A170-033E-4115-8513-5F9885BFDDD9}" type="presParOf" srcId="{ED3A1E08-6E61-49F4-8900-07426D907041}" destId="{403F7B83-EFD7-4568-BC44-4E1F74BC8EE2}" srcOrd="1" destOrd="0" presId="urn:microsoft.com/office/officeart/2018/2/layout/IconVerticalSolidList"/>
    <dgm:cxn modelId="{093D8FC9-554A-4F81-95A9-C628C9E5ACDB}" type="presParOf" srcId="{ED3A1E08-6E61-49F4-8900-07426D907041}" destId="{588354B4-EF4B-4F50-A0A2-D49F5774B3EA}" srcOrd="2" destOrd="0" presId="urn:microsoft.com/office/officeart/2018/2/layout/IconVerticalSolidList"/>
    <dgm:cxn modelId="{4C05E073-9CC8-465F-A522-20662CAE5D3F}" type="presParOf" srcId="{ED3A1E08-6E61-49F4-8900-07426D907041}" destId="{356DD9BF-51F6-46E1-A866-ED876C8F747D}" srcOrd="3" destOrd="0" presId="urn:microsoft.com/office/officeart/2018/2/layout/IconVerticalSolidList"/>
    <dgm:cxn modelId="{CDA741ED-EBE7-4A2B-A3B2-C8C94CBAF777}" type="presParOf" srcId="{E7A2FE55-9EE1-4653-8375-0896DF61BDA0}" destId="{3D0E5BED-7248-4479-B49B-BA06A0B24489}" srcOrd="5" destOrd="0" presId="urn:microsoft.com/office/officeart/2018/2/layout/IconVerticalSolidList"/>
    <dgm:cxn modelId="{00FC0EDC-CE2F-4769-A16E-E9FC669976AB}" type="presParOf" srcId="{E7A2FE55-9EE1-4653-8375-0896DF61BDA0}" destId="{8F36A887-E438-4C46-ACB3-B15E5DAB4D3C}" srcOrd="6" destOrd="0" presId="urn:microsoft.com/office/officeart/2018/2/layout/IconVerticalSolidList"/>
    <dgm:cxn modelId="{F1AEACCB-837A-4426-927C-6FE299882CDB}" type="presParOf" srcId="{8F36A887-E438-4C46-ACB3-B15E5DAB4D3C}" destId="{9AD78A4B-6989-4B73-8B11-DDF199C53185}" srcOrd="0" destOrd="0" presId="urn:microsoft.com/office/officeart/2018/2/layout/IconVerticalSolidList"/>
    <dgm:cxn modelId="{5C64112B-447F-403C-9CEA-114AE6841432}" type="presParOf" srcId="{8F36A887-E438-4C46-ACB3-B15E5DAB4D3C}" destId="{24A65C54-E3F4-48E9-A55B-2C448137CFEA}" srcOrd="1" destOrd="0" presId="urn:microsoft.com/office/officeart/2018/2/layout/IconVerticalSolidList"/>
    <dgm:cxn modelId="{AC0F5190-9A56-40F6-9B30-373822AC31A7}" type="presParOf" srcId="{8F36A887-E438-4C46-ACB3-B15E5DAB4D3C}" destId="{A1096E89-E80F-43BB-9ED0-DC37C17F91A5}" srcOrd="2" destOrd="0" presId="urn:microsoft.com/office/officeart/2018/2/layout/IconVerticalSolidList"/>
    <dgm:cxn modelId="{660EB057-4D28-4134-9246-55F92EC902E6}" type="presParOf" srcId="{8F36A887-E438-4C46-ACB3-B15E5DAB4D3C}" destId="{0F6AB283-B0CA-4FC9-98A0-D3100D4F2CF6}" srcOrd="3" destOrd="0" presId="urn:microsoft.com/office/officeart/2018/2/layout/IconVerticalSolidList"/>
    <dgm:cxn modelId="{00589E20-9499-42DD-8D9E-979A38B486B4}" type="presParOf" srcId="{E7A2FE55-9EE1-4653-8375-0896DF61BDA0}" destId="{4DE8EEB8-EEC0-421C-BF86-E41F6439CC47}" srcOrd="7" destOrd="0" presId="urn:microsoft.com/office/officeart/2018/2/layout/IconVerticalSolidList"/>
    <dgm:cxn modelId="{6BDFAA7F-B72D-4707-BBE9-C1BB17D3ECCB}" type="presParOf" srcId="{E7A2FE55-9EE1-4653-8375-0896DF61BDA0}" destId="{AFB3009C-9B19-47CA-BEB9-CF534A4AE869}" srcOrd="8" destOrd="0" presId="urn:microsoft.com/office/officeart/2018/2/layout/IconVerticalSolidList"/>
    <dgm:cxn modelId="{DE92EBE8-E4B0-4DA2-8CCD-30CA676136BC}" type="presParOf" srcId="{AFB3009C-9B19-47CA-BEB9-CF534A4AE869}" destId="{5B489B80-5CA5-4B58-AFC3-BBF23607ED4E}" srcOrd="0" destOrd="0" presId="urn:microsoft.com/office/officeart/2018/2/layout/IconVerticalSolidList"/>
    <dgm:cxn modelId="{05CEA2A7-7C8A-4864-A452-AE0F38FD81B1}" type="presParOf" srcId="{AFB3009C-9B19-47CA-BEB9-CF534A4AE869}" destId="{9D821EB2-192E-4C8C-9F43-E0FA12925B9B}" srcOrd="1" destOrd="0" presId="urn:microsoft.com/office/officeart/2018/2/layout/IconVerticalSolidList"/>
    <dgm:cxn modelId="{997B48FE-FA32-4116-8749-593FA86C07D8}" type="presParOf" srcId="{AFB3009C-9B19-47CA-BEB9-CF534A4AE869}" destId="{D6A63BF1-8C05-46DC-9049-EC4A108C08D2}" srcOrd="2" destOrd="0" presId="urn:microsoft.com/office/officeart/2018/2/layout/IconVerticalSolidList"/>
    <dgm:cxn modelId="{53204767-E786-401F-8484-8341B8685835}" type="presParOf" srcId="{AFB3009C-9B19-47CA-BEB9-CF534A4AE869}" destId="{0A70D5DD-4276-4827-B474-EC74E77AF29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12C2493-BE4A-48E1-9026-F1D16AF9FEEE}" type="doc">
      <dgm:prSet loTypeId="urn:microsoft.com/office/officeart/2005/8/layout/process4" loCatId="process" qsTypeId="urn:microsoft.com/office/officeart/2005/8/quickstyle/simple5" qsCatId="simple" csTypeId="urn:microsoft.com/office/officeart/2005/8/colors/colorful2" csCatId="colorful" phldr="1"/>
      <dgm:spPr/>
      <dgm:t>
        <a:bodyPr/>
        <a:lstStyle/>
        <a:p>
          <a:endParaRPr lang="en-US"/>
        </a:p>
      </dgm:t>
    </dgm:pt>
    <dgm:pt modelId="{AA0B1E0A-3995-4E6B-8774-21739BD6DDBC}">
      <dgm:prSet/>
      <dgm:spPr/>
      <dgm:t>
        <a:bodyPr/>
        <a:lstStyle/>
        <a:p>
          <a:r>
            <a:rPr lang="en-US"/>
            <a:t>Le soir, ceux qui réalisent le nettoyage des salles devront  :</a:t>
          </a:r>
        </a:p>
      </dgm:t>
    </dgm:pt>
    <dgm:pt modelId="{703A8931-2059-4BDF-B1B4-5627936D9D91}" type="parTrans" cxnId="{F984722C-84E1-4745-A46A-236CBDA141F2}">
      <dgm:prSet/>
      <dgm:spPr/>
      <dgm:t>
        <a:bodyPr/>
        <a:lstStyle/>
        <a:p>
          <a:endParaRPr lang="en-US"/>
        </a:p>
      </dgm:t>
    </dgm:pt>
    <dgm:pt modelId="{3BCC4053-9741-421E-96D0-46942829FE43}" type="sibTrans" cxnId="{F984722C-84E1-4745-A46A-236CBDA141F2}">
      <dgm:prSet/>
      <dgm:spPr/>
      <dgm:t>
        <a:bodyPr/>
        <a:lstStyle/>
        <a:p>
          <a:endParaRPr lang="en-US"/>
        </a:p>
      </dgm:t>
    </dgm:pt>
    <dgm:pt modelId="{D2DE5E7F-BCA9-4291-B0B3-2D52A4603EC0}">
      <dgm:prSet/>
      <dgm:spPr/>
      <dgm:t>
        <a:bodyPr/>
        <a:lstStyle/>
        <a:p>
          <a:pPr rtl="0"/>
          <a:r>
            <a:rPr lang="en-US"/>
            <a:t>Désinfecter tables, chaises, poignées de portes, poignées de fenêtre, interrupteurs. </a:t>
          </a:r>
          <a:endParaRPr lang="en-US">
            <a:latin typeface="Arial" panose="020B0604020202020204"/>
          </a:endParaRPr>
        </a:p>
      </dgm:t>
    </dgm:pt>
    <dgm:pt modelId="{A6EEC115-A18F-4107-B847-41F20D8CDC05}" type="parTrans" cxnId="{562B04B3-C6D5-4C9D-AF43-7818A337F796}">
      <dgm:prSet/>
      <dgm:spPr/>
      <dgm:t>
        <a:bodyPr/>
        <a:lstStyle/>
        <a:p>
          <a:endParaRPr lang="en-US"/>
        </a:p>
      </dgm:t>
    </dgm:pt>
    <dgm:pt modelId="{88BE3965-E788-4D31-BF71-B93063035991}" type="sibTrans" cxnId="{562B04B3-C6D5-4C9D-AF43-7818A337F796}">
      <dgm:prSet/>
      <dgm:spPr/>
      <dgm:t>
        <a:bodyPr/>
        <a:lstStyle/>
        <a:p>
          <a:endParaRPr lang="en-US"/>
        </a:p>
      </dgm:t>
    </dgm:pt>
    <dgm:pt modelId="{B14B8D3B-5C66-44DF-9236-CC24677B3EFC}">
      <dgm:prSet phldr="0"/>
      <dgm:spPr/>
      <dgm:t>
        <a:bodyPr/>
        <a:lstStyle/>
        <a:p>
          <a:pPr rtl="0"/>
          <a:r>
            <a:rPr lang="en-US"/>
            <a:t>Emmener les lavettes sales et remettre des lavettes propres. </a:t>
          </a:r>
          <a:endParaRPr lang="en-US">
            <a:latin typeface="Arial" panose="020B0604020202020204"/>
          </a:endParaRPr>
        </a:p>
      </dgm:t>
    </dgm:pt>
    <dgm:pt modelId="{EAA94734-ED16-4281-BEE1-A4DA1E197619}" type="parTrans" cxnId="{617B89CD-850F-4205-AB35-D482783A9CF9}">
      <dgm:prSet/>
      <dgm:spPr/>
    </dgm:pt>
    <dgm:pt modelId="{F5AACA34-251F-41C2-AB84-7CCA66A12C33}" type="sibTrans" cxnId="{617B89CD-850F-4205-AB35-D482783A9CF9}">
      <dgm:prSet/>
      <dgm:spPr/>
    </dgm:pt>
    <dgm:pt modelId="{4CA8150F-1D98-4A83-B2D0-5608B6517486}">
      <dgm:prSet phldr="0"/>
      <dgm:spPr/>
      <dgm:t>
        <a:bodyPr/>
        <a:lstStyle/>
        <a:p>
          <a:r>
            <a:rPr lang="en-US"/>
            <a:t>Changer le film de l’ordi prof.</a:t>
          </a:r>
        </a:p>
      </dgm:t>
    </dgm:pt>
    <dgm:pt modelId="{F30B3D72-0EDA-4E32-911D-AC96154F0865}" type="parTrans" cxnId="{BCC1A026-E403-443E-BE87-1D78A1B20537}">
      <dgm:prSet/>
      <dgm:spPr/>
    </dgm:pt>
    <dgm:pt modelId="{70A993E6-0F02-4483-A373-D2E569379095}" type="sibTrans" cxnId="{BCC1A026-E403-443E-BE87-1D78A1B20537}">
      <dgm:prSet/>
      <dgm:spPr/>
    </dgm:pt>
    <dgm:pt modelId="{D00BBF62-3B43-4396-B3F9-CF6A77F9C945}" type="pres">
      <dgm:prSet presAssocID="{A12C2493-BE4A-48E1-9026-F1D16AF9FEEE}" presName="Name0" presStyleCnt="0">
        <dgm:presLayoutVars>
          <dgm:dir/>
          <dgm:animLvl val="lvl"/>
          <dgm:resizeHandles val="exact"/>
        </dgm:presLayoutVars>
      </dgm:prSet>
      <dgm:spPr/>
    </dgm:pt>
    <dgm:pt modelId="{CFE3843E-94FB-4FEE-B6CC-FF587DB8C22B}" type="pres">
      <dgm:prSet presAssocID="{AA0B1E0A-3995-4E6B-8774-21739BD6DDBC}" presName="boxAndChildren" presStyleCnt="0"/>
      <dgm:spPr/>
    </dgm:pt>
    <dgm:pt modelId="{817709FF-84BB-48D2-8E4F-0BB1318F59D4}" type="pres">
      <dgm:prSet presAssocID="{AA0B1E0A-3995-4E6B-8774-21739BD6DDBC}" presName="parentTextBox" presStyleLbl="node1" presStyleIdx="0" presStyleCnt="1"/>
      <dgm:spPr/>
    </dgm:pt>
    <dgm:pt modelId="{C2E11558-3D58-4A69-8FC2-9B474500E5BF}" type="pres">
      <dgm:prSet presAssocID="{AA0B1E0A-3995-4E6B-8774-21739BD6DDBC}" presName="entireBox" presStyleLbl="node1" presStyleIdx="0" presStyleCnt="1"/>
      <dgm:spPr/>
    </dgm:pt>
    <dgm:pt modelId="{90D69D4E-B83E-4259-A8C4-159C51B771D1}" type="pres">
      <dgm:prSet presAssocID="{AA0B1E0A-3995-4E6B-8774-21739BD6DDBC}" presName="descendantBox" presStyleCnt="0"/>
      <dgm:spPr/>
    </dgm:pt>
    <dgm:pt modelId="{B88978AD-8C1E-4540-8EFF-80EE44EEDB67}" type="pres">
      <dgm:prSet presAssocID="{D2DE5E7F-BCA9-4291-B0B3-2D52A4603EC0}" presName="childTextBox" presStyleLbl="fgAccFollowNode1" presStyleIdx="0" presStyleCnt="3">
        <dgm:presLayoutVars>
          <dgm:bulletEnabled val="1"/>
        </dgm:presLayoutVars>
      </dgm:prSet>
      <dgm:spPr/>
    </dgm:pt>
    <dgm:pt modelId="{259E45AA-A2BC-4A5C-88F3-DA68CEE25E36}" type="pres">
      <dgm:prSet presAssocID="{B14B8D3B-5C66-44DF-9236-CC24677B3EFC}" presName="childTextBox" presStyleLbl="fgAccFollowNode1" presStyleIdx="1" presStyleCnt="3">
        <dgm:presLayoutVars>
          <dgm:bulletEnabled val="1"/>
        </dgm:presLayoutVars>
      </dgm:prSet>
      <dgm:spPr/>
    </dgm:pt>
    <dgm:pt modelId="{B1EEE4F0-EB62-46B4-8E1F-ABF45738CE8A}" type="pres">
      <dgm:prSet presAssocID="{4CA8150F-1D98-4A83-B2D0-5608B6517486}" presName="childTextBox" presStyleLbl="fgAccFollowNode1" presStyleIdx="2" presStyleCnt="3">
        <dgm:presLayoutVars>
          <dgm:bulletEnabled val="1"/>
        </dgm:presLayoutVars>
      </dgm:prSet>
      <dgm:spPr/>
    </dgm:pt>
  </dgm:ptLst>
  <dgm:cxnLst>
    <dgm:cxn modelId="{61F49712-872E-4404-8EF8-EF7A6BED16F0}" type="presOf" srcId="{AA0B1E0A-3995-4E6B-8774-21739BD6DDBC}" destId="{C2E11558-3D58-4A69-8FC2-9B474500E5BF}" srcOrd="1" destOrd="0" presId="urn:microsoft.com/office/officeart/2005/8/layout/process4"/>
    <dgm:cxn modelId="{531CC818-EBD0-4C34-BC69-C84550BEDF2C}" type="presOf" srcId="{4CA8150F-1D98-4A83-B2D0-5608B6517486}" destId="{B1EEE4F0-EB62-46B4-8E1F-ABF45738CE8A}" srcOrd="0" destOrd="0" presId="urn:microsoft.com/office/officeart/2005/8/layout/process4"/>
    <dgm:cxn modelId="{BCC1A026-E403-443E-BE87-1D78A1B20537}" srcId="{AA0B1E0A-3995-4E6B-8774-21739BD6DDBC}" destId="{4CA8150F-1D98-4A83-B2D0-5608B6517486}" srcOrd="2" destOrd="0" parTransId="{F30B3D72-0EDA-4E32-911D-AC96154F0865}" sibTransId="{70A993E6-0F02-4483-A373-D2E569379095}"/>
    <dgm:cxn modelId="{F984722C-84E1-4745-A46A-236CBDA141F2}" srcId="{A12C2493-BE4A-48E1-9026-F1D16AF9FEEE}" destId="{AA0B1E0A-3995-4E6B-8774-21739BD6DDBC}" srcOrd="0" destOrd="0" parTransId="{703A8931-2059-4BDF-B1B4-5627936D9D91}" sibTransId="{3BCC4053-9741-421E-96D0-46942829FE43}"/>
    <dgm:cxn modelId="{6745CBA4-7C6A-4E33-9361-B395B3276C85}" type="presOf" srcId="{D2DE5E7F-BCA9-4291-B0B3-2D52A4603EC0}" destId="{B88978AD-8C1E-4540-8EFF-80EE44EEDB67}" srcOrd="0" destOrd="0" presId="urn:microsoft.com/office/officeart/2005/8/layout/process4"/>
    <dgm:cxn modelId="{EC71B2A8-AC45-4E9D-87A8-0E504232B114}" type="presOf" srcId="{A12C2493-BE4A-48E1-9026-F1D16AF9FEEE}" destId="{D00BBF62-3B43-4396-B3F9-CF6A77F9C945}" srcOrd="0" destOrd="0" presId="urn:microsoft.com/office/officeart/2005/8/layout/process4"/>
    <dgm:cxn modelId="{562B04B3-C6D5-4C9D-AF43-7818A337F796}" srcId="{AA0B1E0A-3995-4E6B-8774-21739BD6DDBC}" destId="{D2DE5E7F-BCA9-4291-B0B3-2D52A4603EC0}" srcOrd="0" destOrd="0" parTransId="{A6EEC115-A18F-4107-B847-41F20D8CDC05}" sibTransId="{88BE3965-E788-4D31-BF71-B93063035991}"/>
    <dgm:cxn modelId="{879A8CB5-54F0-4986-9EBE-1C60B7E5E96B}" type="presOf" srcId="{B14B8D3B-5C66-44DF-9236-CC24677B3EFC}" destId="{259E45AA-A2BC-4A5C-88F3-DA68CEE25E36}" srcOrd="0" destOrd="0" presId="urn:microsoft.com/office/officeart/2005/8/layout/process4"/>
    <dgm:cxn modelId="{617B89CD-850F-4205-AB35-D482783A9CF9}" srcId="{AA0B1E0A-3995-4E6B-8774-21739BD6DDBC}" destId="{B14B8D3B-5C66-44DF-9236-CC24677B3EFC}" srcOrd="1" destOrd="0" parTransId="{EAA94734-ED16-4281-BEE1-A4DA1E197619}" sibTransId="{F5AACA34-251F-41C2-AB84-7CCA66A12C33}"/>
    <dgm:cxn modelId="{CDBC11F9-3581-42EE-AB4E-B4E819F4CF32}" type="presOf" srcId="{AA0B1E0A-3995-4E6B-8774-21739BD6DDBC}" destId="{817709FF-84BB-48D2-8E4F-0BB1318F59D4}" srcOrd="0" destOrd="0" presId="urn:microsoft.com/office/officeart/2005/8/layout/process4"/>
    <dgm:cxn modelId="{0EFB1CA9-F0A4-40F6-883A-4D58FF20BAC5}" type="presParOf" srcId="{D00BBF62-3B43-4396-B3F9-CF6A77F9C945}" destId="{CFE3843E-94FB-4FEE-B6CC-FF587DB8C22B}" srcOrd="0" destOrd="0" presId="urn:microsoft.com/office/officeart/2005/8/layout/process4"/>
    <dgm:cxn modelId="{84F9D98B-E150-4EEE-90E7-B092DA67C3F6}" type="presParOf" srcId="{CFE3843E-94FB-4FEE-B6CC-FF587DB8C22B}" destId="{817709FF-84BB-48D2-8E4F-0BB1318F59D4}" srcOrd="0" destOrd="0" presId="urn:microsoft.com/office/officeart/2005/8/layout/process4"/>
    <dgm:cxn modelId="{AF87880E-B9F6-434B-986B-73364FCB3D4B}" type="presParOf" srcId="{CFE3843E-94FB-4FEE-B6CC-FF587DB8C22B}" destId="{C2E11558-3D58-4A69-8FC2-9B474500E5BF}" srcOrd="1" destOrd="0" presId="urn:microsoft.com/office/officeart/2005/8/layout/process4"/>
    <dgm:cxn modelId="{E68FB07E-9789-4BDD-B876-11B2FEDFCC30}" type="presParOf" srcId="{CFE3843E-94FB-4FEE-B6CC-FF587DB8C22B}" destId="{90D69D4E-B83E-4259-A8C4-159C51B771D1}" srcOrd="2" destOrd="0" presId="urn:microsoft.com/office/officeart/2005/8/layout/process4"/>
    <dgm:cxn modelId="{0AEE0C36-7781-4F6E-98C5-FAF9FF789035}" type="presParOf" srcId="{90D69D4E-B83E-4259-A8C4-159C51B771D1}" destId="{B88978AD-8C1E-4540-8EFF-80EE44EEDB67}" srcOrd="0" destOrd="0" presId="urn:microsoft.com/office/officeart/2005/8/layout/process4"/>
    <dgm:cxn modelId="{3FDB7656-97BB-4C3E-B489-9C041F5FBEA9}" type="presParOf" srcId="{90D69D4E-B83E-4259-A8C4-159C51B771D1}" destId="{259E45AA-A2BC-4A5C-88F3-DA68CEE25E36}" srcOrd="1" destOrd="0" presId="urn:microsoft.com/office/officeart/2005/8/layout/process4"/>
    <dgm:cxn modelId="{18958E31-6E89-452A-8BFD-2191A798C086}" type="presParOf" srcId="{90D69D4E-B83E-4259-A8C4-159C51B771D1}" destId="{B1EEE4F0-EB62-46B4-8E1F-ABF45738CE8A}"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CE9C78B-3275-4394-8B9E-F777F68A66B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1B02FC9-E8E7-4B1B-BC2F-A527177DB348}">
      <dgm:prSet/>
      <dgm:spPr/>
      <dgm:t>
        <a:bodyPr/>
        <a:lstStyle/>
        <a:p>
          <a:r>
            <a:rPr lang="en-US"/>
            <a:t>L’ensemble du bâtiment administratif : désinfecter table et chaises (salles des profs, salle 6eme et 5eme)</a:t>
          </a:r>
        </a:p>
      </dgm:t>
    </dgm:pt>
    <dgm:pt modelId="{66A2A6E2-9BBD-4BD5-8A8D-959D0E22D87B}" type="parTrans" cxnId="{CE90EA2C-92F8-4754-8FD7-91508711D0D6}">
      <dgm:prSet/>
      <dgm:spPr/>
      <dgm:t>
        <a:bodyPr/>
        <a:lstStyle/>
        <a:p>
          <a:endParaRPr lang="en-US"/>
        </a:p>
      </dgm:t>
    </dgm:pt>
    <dgm:pt modelId="{155D70B7-CB8D-4C43-B0CB-948722CDF93F}" type="sibTrans" cxnId="{CE90EA2C-92F8-4754-8FD7-91508711D0D6}">
      <dgm:prSet/>
      <dgm:spPr/>
      <dgm:t>
        <a:bodyPr/>
        <a:lstStyle/>
        <a:p>
          <a:endParaRPr lang="en-US"/>
        </a:p>
      </dgm:t>
    </dgm:pt>
    <dgm:pt modelId="{66920035-2A5B-4821-AD21-F0980B5E6372}">
      <dgm:prSet/>
      <dgm:spPr/>
      <dgm:t>
        <a:bodyPr/>
        <a:lstStyle/>
        <a:p>
          <a:r>
            <a:rPr lang="en-US"/>
            <a:t>Désinfecter poignées portes, fenêtres, interrupteurs de toutes les salles (salles des profs, salle 6eme et 5eme, secrétariat, direction) </a:t>
          </a:r>
        </a:p>
      </dgm:t>
    </dgm:pt>
    <dgm:pt modelId="{E8327B70-F3CC-4B9C-9824-EDA3793D4214}" type="parTrans" cxnId="{B697A968-A29B-418B-ACF6-C9C1AD17C522}">
      <dgm:prSet/>
      <dgm:spPr/>
      <dgm:t>
        <a:bodyPr/>
        <a:lstStyle/>
        <a:p>
          <a:endParaRPr lang="en-US"/>
        </a:p>
      </dgm:t>
    </dgm:pt>
    <dgm:pt modelId="{4F8CE982-3080-41CB-A768-D18D2428BDA9}" type="sibTrans" cxnId="{B697A968-A29B-418B-ACF6-C9C1AD17C522}">
      <dgm:prSet/>
      <dgm:spPr/>
      <dgm:t>
        <a:bodyPr/>
        <a:lstStyle/>
        <a:p>
          <a:endParaRPr lang="en-US"/>
        </a:p>
      </dgm:t>
    </dgm:pt>
    <dgm:pt modelId="{032582DA-91F2-4E10-865B-FAB936D42C55}">
      <dgm:prSet/>
      <dgm:spPr/>
      <dgm:t>
        <a:bodyPr/>
        <a:lstStyle/>
        <a:p>
          <a:r>
            <a:rPr lang="en-US"/>
            <a:t>Nettoyer, désinfecter les toilettes salle des profs, et hall d’accueil. </a:t>
          </a:r>
        </a:p>
      </dgm:t>
    </dgm:pt>
    <dgm:pt modelId="{695A4ACD-F0E0-45D8-9398-E55C327E12CF}" type="parTrans" cxnId="{EA8E10B5-25F5-4025-A613-E4A486B322B1}">
      <dgm:prSet/>
      <dgm:spPr/>
      <dgm:t>
        <a:bodyPr/>
        <a:lstStyle/>
        <a:p>
          <a:endParaRPr lang="en-US"/>
        </a:p>
      </dgm:t>
    </dgm:pt>
    <dgm:pt modelId="{B81E0713-99D4-49E3-995B-85977146EF49}" type="sibTrans" cxnId="{EA8E10B5-25F5-4025-A613-E4A486B322B1}">
      <dgm:prSet/>
      <dgm:spPr/>
      <dgm:t>
        <a:bodyPr/>
        <a:lstStyle/>
        <a:p>
          <a:endParaRPr lang="en-US"/>
        </a:p>
      </dgm:t>
    </dgm:pt>
    <dgm:pt modelId="{3AEF0D7A-5477-4572-BA8D-3F366BD52448}">
      <dgm:prSet/>
      <dgm:spPr/>
      <dgm:t>
        <a:bodyPr/>
        <a:lstStyle/>
        <a:p>
          <a:r>
            <a:rPr lang="en-US"/>
            <a:t>Désinfecter les poignées du hall d’accueil </a:t>
          </a:r>
        </a:p>
      </dgm:t>
    </dgm:pt>
    <dgm:pt modelId="{BA6E9E70-18E4-4B51-9F0B-6473F511C3CA}" type="parTrans" cxnId="{241A2BBC-0ADD-46FE-84C9-54238507981B}">
      <dgm:prSet/>
      <dgm:spPr/>
      <dgm:t>
        <a:bodyPr/>
        <a:lstStyle/>
        <a:p>
          <a:endParaRPr lang="en-US"/>
        </a:p>
      </dgm:t>
    </dgm:pt>
    <dgm:pt modelId="{DE5A1BD9-8F46-4699-BC59-78BAEB3DF611}" type="sibTrans" cxnId="{241A2BBC-0ADD-46FE-84C9-54238507981B}">
      <dgm:prSet/>
      <dgm:spPr/>
      <dgm:t>
        <a:bodyPr/>
        <a:lstStyle/>
        <a:p>
          <a:endParaRPr lang="en-US"/>
        </a:p>
      </dgm:t>
    </dgm:pt>
    <dgm:pt modelId="{15FA8566-F2C4-43AC-A29B-58A3562CEFDE}">
      <dgm:prSet/>
      <dgm:spPr/>
      <dgm:t>
        <a:bodyPr/>
        <a:lstStyle/>
        <a:p>
          <a:r>
            <a:rPr lang="en-US"/>
            <a:t>Désinfecter le garde corps de l’escalier quotidiennement </a:t>
          </a:r>
        </a:p>
      </dgm:t>
    </dgm:pt>
    <dgm:pt modelId="{31B4D81B-943E-4A90-9B70-A1017A7EB865}" type="parTrans" cxnId="{2836A5EC-158D-41B5-A13F-EF3011F71F37}">
      <dgm:prSet/>
      <dgm:spPr/>
      <dgm:t>
        <a:bodyPr/>
        <a:lstStyle/>
        <a:p>
          <a:endParaRPr lang="en-US"/>
        </a:p>
      </dgm:t>
    </dgm:pt>
    <dgm:pt modelId="{2E7F20DC-162F-43D1-A229-11147DD4F91C}" type="sibTrans" cxnId="{2836A5EC-158D-41B5-A13F-EF3011F71F37}">
      <dgm:prSet/>
      <dgm:spPr/>
      <dgm:t>
        <a:bodyPr/>
        <a:lstStyle/>
        <a:p>
          <a:endParaRPr lang="en-US"/>
        </a:p>
      </dgm:t>
    </dgm:pt>
    <dgm:pt modelId="{18BB2D99-B85A-487A-8C99-8F02FAA0D652}" type="pres">
      <dgm:prSet presAssocID="{8CE9C78B-3275-4394-8B9E-F777F68A66BB}" presName="linear" presStyleCnt="0">
        <dgm:presLayoutVars>
          <dgm:animLvl val="lvl"/>
          <dgm:resizeHandles val="exact"/>
        </dgm:presLayoutVars>
      </dgm:prSet>
      <dgm:spPr/>
    </dgm:pt>
    <dgm:pt modelId="{3CB14B24-ACB2-447A-A738-D654DBFF16D5}" type="pres">
      <dgm:prSet presAssocID="{F1B02FC9-E8E7-4B1B-BC2F-A527177DB348}" presName="parentText" presStyleLbl="node1" presStyleIdx="0" presStyleCnt="5">
        <dgm:presLayoutVars>
          <dgm:chMax val="0"/>
          <dgm:bulletEnabled val="1"/>
        </dgm:presLayoutVars>
      </dgm:prSet>
      <dgm:spPr/>
    </dgm:pt>
    <dgm:pt modelId="{5B2CA7E7-FBBF-46F5-B356-4AF50AA625DF}" type="pres">
      <dgm:prSet presAssocID="{155D70B7-CB8D-4C43-B0CB-948722CDF93F}" presName="spacer" presStyleCnt="0"/>
      <dgm:spPr/>
    </dgm:pt>
    <dgm:pt modelId="{0E630845-82D3-4CF8-B9C7-335352C287E5}" type="pres">
      <dgm:prSet presAssocID="{66920035-2A5B-4821-AD21-F0980B5E6372}" presName="parentText" presStyleLbl="node1" presStyleIdx="1" presStyleCnt="5">
        <dgm:presLayoutVars>
          <dgm:chMax val="0"/>
          <dgm:bulletEnabled val="1"/>
        </dgm:presLayoutVars>
      </dgm:prSet>
      <dgm:spPr/>
    </dgm:pt>
    <dgm:pt modelId="{0D7FECD3-3E5D-429E-A38C-845E208141E9}" type="pres">
      <dgm:prSet presAssocID="{4F8CE982-3080-41CB-A768-D18D2428BDA9}" presName="spacer" presStyleCnt="0"/>
      <dgm:spPr/>
    </dgm:pt>
    <dgm:pt modelId="{F7D4C08A-961B-44EB-B0EB-7E24ACE12302}" type="pres">
      <dgm:prSet presAssocID="{032582DA-91F2-4E10-865B-FAB936D42C55}" presName="parentText" presStyleLbl="node1" presStyleIdx="2" presStyleCnt="5">
        <dgm:presLayoutVars>
          <dgm:chMax val="0"/>
          <dgm:bulletEnabled val="1"/>
        </dgm:presLayoutVars>
      </dgm:prSet>
      <dgm:spPr/>
    </dgm:pt>
    <dgm:pt modelId="{3C73267B-738A-4CB6-B692-129248CE2B0C}" type="pres">
      <dgm:prSet presAssocID="{B81E0713-99D4-49E3-995B-85977146EF49}" presName="spacer" presStyleCnt="0"/>
      <dgm:spPr/>
    </dgm:pt>
    <dgm:pt modelId="{D9468B36-0516-449A-BE47-34EC2FE268E5}" type="pres">
      <dgm:prSet presAssocID="{3AEF0D7A-5477-4572-BA8D-3F366BD52448}" presName="parentText" presStyleLbl="node1" presStyleIdx="3" presStyleCnt="5">
        <dgm:presLayoutVars>
          <dgm:chMax val="0"/>
          <dgm:bulletEnabled val="1"/>
        </dgm:presLayoutVars>
      </dgm:prSet>
      <dgm:spPr/>
    </dgm:pt>
    <dgm:pt modelId="{97A3CD67-5646-475E-9285-59F54FAEB660}" type="pres">
      <dgm:prSet presAssocID="{DE5A1BD9-8F46-4699-BC59-78BAEB3DF611}" presName="spacer" presStyleCnt="0"/>
      <dgm:spPr/>
    </dgm:pt>
    <dgm:pt modelId="{DD0A2685-8ED9-4341-96EF-09B79D0AD263}" type="pres">
      <dgm:prSet presAssocID="{15FA8566-F2C4-43AC-A29B-58A3562CEFDE}" presName="parentText" presStyleLbl="node1" presStyleIdx="4" presStyleCnt="5">
        <dgm:presLayoutVars>
          <dgm:chMax val="0"/>
          <dgm:bulletEnabled val="1"/>
        </dgm:presLayoutVars>
      </dgm:prSet>
      <dgm:spPr/>
    </dgm:pt>
  </dgm:ptLst>
  <dgm:cxnLst>
    <dgm:cxn modelId="{CE90EA2C-92F8-4754-8FD7-91508711D0D6}" srcId="{8CE9C78B-3275-4394-8B9E-F777F68A66BB}" destId="{F1B02FC9-E8E7-4B1B-BC2F-A527177DB348}" srcOrd="0" destOrd="0" parTransId="{66A2A6E2-9BBD-4BD5-8A8D-959D0E22D87B}" sibTransId="{155D70B7-CB8D-4C43-B0CB-948722CDF93F}"/>
    <dgm:cxn modelId="{DA773442-BF06-4C45-894C-3BB20AE58B45}" type="presOf" srcId="{66920035-2A5B-4821-AD21-F0980B5E6372}" destId="{0E630845-82D3-4CF8-B9C7-335352C287E5}" srcOrd="0" destOrd="0" presId="urn:microsoft.com/office/officeart/2005/8/layout/vList2"/>
    <dgm:cxn modelId="{B697A968-A29B-418B-ACF6-C9C1AD17C522}" srcId="{8CE9C78B-3275-4394-8B9E-F777F68A66BB}" destId="{66920035-2A5B-4821-AD21-F0980B5E6372}" srcOrd="1" destOrd="0" parTransId="{E8327B70-F3CC-4B9C-9824-EDA3793D4214}" sibTransId="{4F8CE982-3080-41CB-A768-D18D2428BDA9}"/>
    <dgm:cxn modelId="{33DB4F6A-5A1A-4685-B66D-73BAE7000E25}" type="presOf" srcId="{8CE9C78B-3275-4394-8B9E-F777F68A66BB}" destId="{18BB2D99-B85A-487A-8C99-8F02FAA0D652}" srcOrd="0" destOrd="0" presId="urn:microsoft.com/office/officeart/2005/8/layout/vList2"/>
    <dgm:cxn modelId="{ACAE47AD-FD1D-43B0-9ABE-9D4C91EBB29B}" type="presOf" srcId="{032582DA-91F2-4E10-865B-FAB936D42C55}" destId="{F7D4C08A-961B-44EB-B0EB-7E24ACE12302}" srcOrd="0" destOrd="0" presId="urn:microsoft.com/office/officeart/2005/8/layout/vList2"/>
    <dgm:cxn modelId="{09C8A3AE-20C2-42FC-822E-F4DEBE84FE1E}" type="presOf" srcId="{15FA8566-F2C4-43AC-A29B-58A3562CEFDE}" destId="{DD0A2685-8ED9-4341-96EF-09B79D0AD263}" srcOrd="0" destOrd="0" presId="urn:microsoft.com/office/officeart/2005/8/layout/vList2"/>
    <dgm:cxn modelId="{EA8E10B5-25F5-4025-A613-E4A486B322B1}" srcId="{8CE9C78B-3275-4394-8B9E-F777F68A66BB}" destId="{032582DA-91F2-4E10-865B-FAB936D42C55}" srcOrd="2" destOrd="0" parTransId="{695A4ACD-F0E0-45D8-9398-E55C327E12CF}" sibTransId="{B81E0713-99D4-49E3-995B-85977146EF49}"/>
    <dgm:cxn modelId="{241A2BBC-0ADD-46FE-84C9-54238507981B}" srcId="{8CE9C78B-3275-4394-8B9E-F777F68A66BB}" destId="{3AEF0D7A-5477-4572-BA8D-3F366BD52448}" srcOrd="3" destOrd="0" parTransId="{BA6E9E70-18E4-4B51-9F0B-6473F511C3CA}" sibTransId="{DE5A1BD9-8F46-4699-BC59-78BAEB3DF611}"/>
    <dgm:cxn modelId="{DC39F5D6-2FCC-4085-8D01-AF66675D7F5C}" type="presOf" srcId="{3AEF0D7A-5477-4572-BA8D-3F366BD52448}" destId="{D9468B36-0516-449A-BE47-34EC2FE268E5}" srcOrd="0" destOrd="0" presId="urn:microsoft.com/office/officeart/2005/8/layout/vList2"/>
    <dgm:cxn modelId="{2836A5EC-158D-41B5-A13F-EF3011F71F37}" srcId="{8CE9C78B-3275-4394-8B9E-F777F68A66BB}" destId="{15FA8566-F2C4-43AC-A29B-58A3562CEFDE}" srcOrd="4" destOrd="0" parTransId="{31B4D81B-943E-4A90-9B70-A1017A7EB865}" sibTransId="{2E7F20DC-162F-43D1-A229-11147DD4F91C}"/>
    <dgm:cxn modelId="{EE5341F4-C270-4D3D-BE86-95C697200FE8}" type="presOf" srcId="{F1B02FC9-E8E7-4B1B-BC2F-A527177DB348}" destId="{3CB14B24-ACB2-447A-A738-D654DBFF16D5}" srcOrd="0" destOrd="0" presId="urn:microsoft.com/office/officeart/2005/8/layout/vList2"/>
    <dgm:cxn modelId="{38E795AA-4C13-4FA9-969B-362D9CC357AA}" type="presParOf" srcId="{18BB2D99-B85A-487A-8C99-8F02FAA0D652}" destId="{3CB14B24-ACB2-447A-A738-D654DBFF16D5}" srcOrd="0" destOrd="0" presId="urn:microsoft.com/office/officeart/2005/8/layout/vList2"/>
    <dgm:cxn modelId="{4DA69F4A-0A03-45CA-9FFA-256BA419F2F8}" type="presParOf" srcId="{18BB2D99-B85A-487A-8C99-8F02FAA0D652}" destId="{5B2CA7E7-FBBF-46F5-B356-4AF50AA625DF}" srcOrd="1" destOrd="0" presId="urn:microsoft.com/office/officeart/2005/8/layout/vList2"/>
    <dgm:cxn modelId="{68F66B2E-6A25-4A1B-B4D8-7FA2C0C2A53D}" type="presParOf" srcId="{18BB2D99-B85A-487A-8C99-8F02FAA0D652}" destId="{0E630845-82D3-4CF8-B9C7-335352C287E5}" srcOrd="2" destOrd="0" presId="urn:microsoft.com/office/officeart/2005/8/layout/vList2"/>
    <dgm:cxn modelId="{4877587D-E8C8-4813-8DBB-E6A7FBCD0BBE}" type="presParOf" srcId="{18BB2D99-B85A-487A-8C99-8F02FAA0D652}" destId="{0D7FECD3-3E5D-429E-A38C-845E208141E9}" srcOrd="3" destOrd="0" presId="urn:microsoft.com/office/officeart/2005/8/layout/vList2"/>
    <dgm:cxn modelId="{E69682DC-4192-4164-9842-61B9B128436E}" type="presParOf" srcId="{18BB2D99-B85A-487A-8C99-8F02FAA0D652}" destId="{F7D4C08A-961B-44EB-B0EB-7E24ACE12302}" srcOrd="4" destOrd="0" presId="urn:microsoft.com/office/officeart/2005/8/layout/vList2"/>
    <dgm:cxn modelId="{B721BE57-DBA5-44FB-B4D7-CEB96A11572B}" type="presParOf" srcId="{18BB2D99-B85A-487A-8C99-8F02FAA0D652}" destId="{3C73267B-738A-4CB6-B692-129248CE2B0C}" srcOrd="5" destOrd="0" presId="urn:microsoft.com/office/officeart/2005/8/layout/vList2"/>
    <dgm:cxn modelId="{71B13ADC-2C5C-412E-B364-D793AF10661E}" type="presParOf" srcId="{18BB2D99-B85A-487A-8C99-8F02FAA0D652}" destId="{D9468B36-0516-449A-BE47-34EC2FE268E5}" srcOrd="6" destOrd="0" presId="urn:microsoft.com/office/officeart/2005/8/layout/vList2"/>
    <dgm:cxn modelId="{803552FF-6FF1-4CE1-9160-AAA769218E38}" type="presParOf" srcId="{18BB2D99-B85A-487A-8C99-8F02FAA0D652}" destId="{97A3CD67-5646-475E-9285-59F54FAEB660}" srcOrd="7" destOrd="0" presId="urn:microsoft.com/office/officeart/2005/8/layout/vList2"/>
    <dgm:cxn modelId="{68B93286-1946-4FEB-8C24-712626985260}" type="presParOf" srcId="{18BB2D99-B85A-487A-8C99-8F02FAA0D652}" destId="{DD0A2685-8ED9-4341-96EF-09B79D0AD26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3B5D05B-4C21-48C2-B0B4-FE9A547F509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C3BB25D-0634-4DE6-A0E8-8FE365C2442B}">
      <dgm:prSet/>
      <dgm:spPr/>
      <dgm:t>
        <a:bodyPr/>
        <a:lstStyle/>
        <a:p>
          <a:r>
            <a:rPr lang="en-US"/>
            <a:t>Portail Vert : Cyrille</a:t>
          </a:r>
        </a:p>
      </dgm:t>
    </dgm:pt>
    <dgm:pt modelId="{3CE7B575-AB73-45A0-B521-D39D49BDF0BA}" type="parTrans" cxnId="{32A6C450-314A-466E-A9DE-EDC6C9FFFA20}">
      <dgm:prSet/>
      <dgm:spPr/>
      <dgm:t>
        <a:bodyPr/>
        <a:lstStyle/>
        <a:p>
          <a:endParaRPr lang="en-US"/>
        </a:p>
      </dgm:t>
    </dgm:pt>
    <dgm:pt modelId="{F6F765F9-84A4-4135-842C-4BFB2AD76463}" type="sibTrans" cxnId="{32A6C450-314A-466E-A9DE-EDC6C9FFFA20}">
      <dgm:prSet/>
      <dgm:spPr/>
      <dgm:t>
        <a:bodyPr/>
        <a:lstStyle/>
        <a:p>
          <a:endParaRPr lang="en-US"/>
        </a:p>
      </dgm:t>
    </dgm:pt>
    <dgm:pt modelId="{848F4105-380B-4A43-8EDE-377E4D94136E}">
      <dgm:prSet/>
      <dgm:spPr/>
      <dgm:t>
        <a:bodyPr/>
        <a:lstStyle/>
        <a:p>
          <a:r>
            <a:rPr lang="en-US"/>
            <a:t>cours : Isabelle</a:t>
          </a:r>
        </a:p>
      </dgm:t>
    </dgm:pt>
    <dgm:pt modelId="{040FC7C2-7FBC-4711-B898-16C5CBE92DA2}" type="parTrans" cxnId="{A8662204-0413-4CBF-B24D-4976AB81A4C3}">
      <dgm:prSet/>
      <dgm:spPr/>
      <dgm:t>
        <a:bodyPr/>
        <a:lstStyle/>
        <a:p>
          <a:endParaRPr lang="en-US"/>
        </a:p>
      </dgm:t>
    </dgm:pt>
    <dgm:pt modelId="{54E17DAB-ADD2-48F8-8EA3-8B9EAFEEC8D1}" type="sibTrans" cxnId="{A8662204-0413-4CBF-B24D-4976AB81A4C3}">
      <dgm:prSet/>
      <dgm:spPr/>
      <dgm:t>
        <a:bodyPr/>
        <a:lstStyle/>
        <a:p>
          <a:endParaRPr lang="en-US"/>
        </a:p>
      </dgm:t>
    </dgm:pt>
    <dgm:pt modelId="{AFE28C8A-AA05-4903-9812-6C1293F30F34}">
      <dgm:prSet/>
      <dgm:spPr/>
      <dgm:t>
        <a:bodyPr/>
        <a:lstStyle/>
        <a:p>
          <a:r>
            <a:rPr lang="en-US"/>
            <a:t>Accueil : Mikaela ou Christelle</a:t>
          </a:r>
        </a:p>
      </dgm:t>
    </dgm:pt>
    <dgm:pt modelId="{2878802F-3ACD-45A7-BF50-ECA9FBA89BEF}" type="parTrans" cxnId="{BD452058-C63F-461E-A713-B2555B7FFAA1}">
      <dgm:prSet/>
      <dgm:spPr/>
      <dgm:t>
        <a:bodyPr/>
        <a:lstStyle/>
        <a:p>
          <a:endParaRPr lang="en-US"/>
        </a:p>
      </dgm:t>
    </dgm:pt>
    <dgm:pt modelId="{546A4219-4342-4ADF-A129-2315DEF44E76}" type="sibTrans" cxnId="{BD452058-C63F-461E-A713-B2555B7FFAA1}">
      <dgm:prSet/>
      <dgm:spPr/>
      <dgm:t>
        <a:bodyPr/>
        <a:lstStyle/>
        <a:p>
          <a:endParaRPr lang="en-US"/>
        </a:p>
      </dgm:t>
    </dgm:pt>
    <dgm:pt modelId="{ACAD8AC6-6A3E-4EBC-B5FE-5FDFF7302634}" type="pres">
      <dgm:prSet presAssocID="{C3B5D05B-4C21-48C2-B0B4-FE9A547F509C}" presName="hierChild1" presStyleCnt="0">
        <dgm:presLayoutVars>
          <dgm:chPref val="1"/>
          <dgm:dir/>
          <dgm:animOne val="branch"/>
          <dgm:animLvl val="lvl"/>
          <dgm:resizeHandles/>
        </dgm:presLayoutVars>
      </dgm:prSet>
      <dgm:spPr/>
    </dgm:pt>
    <dgm:pt modelId="{2AD2DFC9-1E5E-4BF4-8C3E-AF988EE773C4}" type="pres">
      <dgm:prSet presAssocID="{0C3BB25D-0634-4DE6-A0E8-8FE365C2442B}" presName="hierRoot1" presStyleCnt="0"/>
      <dgm:spPr/>
    </dgm:pt>
    <dgm:pt modelId="{96F9613F-6496-47D2-A7DA-003777358DB1}" type="pres">
      <dgm:prSet presAssocID="{0C3BB25D-0634-4DE6-A0E8-8FE365C2442B}" presName="composite" presStyleCnt="0"/>
      <dgm:spPr/>
    </dgm:pt>
    <dgm:pt modelId="{11C72C30-657D-4351-A322-F8336E0F63E9}" type="pres">
      <dgm:prSet presAssocID="{0C3BB25D-0634-4DE6-A0E8-8FE365C2442B}" presName="background" presStyleLbl="node0" presStyleIdx="0" presStyleCnt="3"/>
      <dgm:spPr/>
    </dgm:pt>
    <dgm:pt modelId="{E16664CF-E2FD-4655-8200-28794FAFC01C}" type="pres">
      <dgm:prSet presAssocID="{0C3BB25D-0634-4DE6-A0E8-8FE365C2442B}" presName="text" presStyleLbl="fgAcc0" presStyleIdx="0" presStyleCnt="3">
        <dgm:presLayoutVars>
          <dgm:chPref val="3"/>
        </dgm:presLayoutVars>
      </dgm:prSet>
      <dgm:spPr/>
    </dgm:pt>
    <dgm:pt modelId="{F31E1642-EE08-417A-BC67-1B82B73E1A5A}" type="pres">
      <dgm:prSet presAssocID="{0C3BB25D-0634-4DE6-A0E8-8FE365C2442B}" presName="hierChild2" presStyleCnt="0"/>
      <dgm:spPr/>
    </dgm:pt>
    <dgm:pt modelId="{DD3E4288-AA35-47F9-8B82-C33655FB2D6B}" type="pres">
      <dgm:prSet presAssocID="{848F4105-380B-4A43-8EDE-377E4D94136E}" presName="hierRoot1" presStyleCnt="0"/>
      <dgm:spPr/>
    </dgm:pt>
    <dgm:pt modelId="{43E259DC-DB60-455A-B7BE-5A62BE50C55A}" type="pres">
      <dgm:prSet presAssocID="{848F4105-380B-4A43-8EDE-377E4D94136E}" presName="composite" presStyleCnt="0"/>
      <dgm:spPr/>
    </dgm:pt>
    <dgm:pt modelId="{04151A21-E60A-42DC-A6F4-55A773AAF117}" type="pres">
      <dgm:prSet presAssocID="{848F4105-380B-4A43-8EDE-377E4D94136E}" presName="background" presStyleLbl="node0" presStyleIdx="1" presStyleCnt="3"/>
      <dgm:spPr/>
    </dgm:pt>
    <dgm:pt modelId="{70CF9BF9-4FAA-4492-A48D-9202D3C5F69F}" type="pres">
      <dgm:prSet presAssocID="{848F4105-380B-4A43-8EDE-377E4D94136E}" presName="text" presStyleLbl="fgAcc0" presStyleIdx="1" presStyleCnt="3">
        <dgm:presLayoutVars>
          <dgm:chPref val="3"/>
        </dgm:presLayoutVars>
      </dgm:prSet>
      <dgm:spPr/>
    </dgm:pt>
    <dgm:pt modelId="{A2728A31-D333-4BE9-865D-1EA1527BA8B7}" type="pres">
      <dgm:prSet presAssocID="{848F4105-380B-4A43-8EDE-377E4D94136E}" presName="hierChild2" presStyleCnt="0"/>
      <dgm:spPr/>
    </dgm:pt>
    <dgm:pt modelId="{D99BD993-3933-4D61-9EA1-AE853EC9A397}" type="pres">
      <dgm:prSet presAssocID="{AFE28C8A-AA05-4903-9812-6C1293F30F34}" presName="hierRoot1" presStyleCnt="0"/>
      <dgm:spPr/>
    </dgm:pt>
    <dgm:pt modelId="{1D9DB14A-E700-46D0-B2B7-7ECFC4DF7FCA}" type="pres">
      <dgm:prSet presAssocID="{AFE28C8A-AA05-4903-9812-6C1293F30F34}" presName="composite" presStyleCnt="0"/>
      <dgm:spPr/>
    </dgm:pt>
    <dgm:pt modelId="{C61C80E1-4555-441E-AEF9-A0B5109C5C3A}" type="pres">
      <dgm:prSet presAssocID="{AFE28C8A-AA05-4903-9812-6C1293F30F34}" presName="background" presStyleLbl="node0" presStyleIdx="2" presStyleCnt="3"/>
      <dgm:spPr/>
    </dgm:pt>
    <dgm:pt modelId="{94B994F0-39A1-49FA-868A-E84CE6415345}" type="pres">
      <dgm:prSet presAssocID="{AFE28C8A-AA05-4903-9812-6C1293F30F34}" presName="text" presStyleLbl="fgAcc0" presStyleIdx="2" presStyleCnt="3">
        <dgm:presLayoutVars>
          <dgm:chPref val="3"/>
        </dgm:presLayoutVars>
      </dgm:prSet>
      <dgm:spPr/>
    </dgm:pt>
    <dgm:pt modelId="{7BDB8A43-9775-40EA-B4FD-539FE3AC70DB}" type="pres">
      <dgm:prSet presAssocID="{AFE28C8A-AA05-4903-9812-6C1293F30F34}" presName="hierChild2" presStyleCnt="0"/>
      <dgm:spPr/>
    </dgm:pt>
  </dgm:ptLst>
  <dgm:cxnLst>
    <dgm:cxn modelId="{A8662204-0413-4CBF-B24D-4976AB81A4C3}" srcId="{C3B5D05B-4C21-48C2-B0B4-FE9A547F509C}" destId="{848F4105-380B-4A43-8EDE-377E4D94136E}" srcOrd="1" destOrd="0" parTransId="{040FC7C2-7FBC-4711-B898-16C5CBE92DA2}" sibTransId="{54E17DAB-ADD2-48F8-8EA3-8B9EAFEEC8D1}"/>
    <dgm:cxn modelId="{F3077104-16B5-416A-AA35-9BF4B85751F3}" type="presOf" srcId="{0C3BB25D-0634-4DE6-A0E8-8FE365C2442B}" destId="{E16664CF-E2FD-4655-8200-28794FAFC01C}" srcOrd="0" destOrd="0" presId="urn:microsoft.com/office/officeart/2005/8/layout/hierarchy1"/>
    <dgm:cxn modelId="{32A6C450-314A-466E-A9DE-EDC6C9FFFA20}" srcId="{C3B5D05B-4C21-48C2-B0B4-FE9A547F509C}" destId="{0C3BB25D-0634-4DE6-A0E8-8FE365C2442B}" srcOrd="0" destOrd="0" parTransId="{3CE7B575-AB73-45A0-B521-D39D49BDF0BA}" sibTransId="{F6F765F9-84A4-4135-842C-4BFB2AD76463}"/>
    <dgm:cxn modelId="{1EEBDC51-CE8C-42EF-8907-0D51A398D356}" type="presOf" srcId="{848F4105-380B-4A43-8EDE-377E4D94136E}" destId="{70CF9BF9-4FAA-4492-A48D-9202D3C5F69F}" srcOrd="0" destOrd="0" presId="urn:microsoft.com/office/officeart/2005/8/layout/hierarchy1"/>
    <dgm:cxn modelId="{BD452058-C63F-461E-A713-B2555B7FFAA1}" srcId="{C3B5D05B-4C21-48C2-B0B4-FE9A547F509C}" destId="{AFE28C8A-AA05-4903-9812-6C1293F30F34}" srcOrd="2" destOrd="0" parTransId="{2878802F-3ACD-45A7-BF50-ECA9FBA89BEF}" sibTransId="{546A4219-4342-4ADF-A129-2315DEF44E76}"/>
    <dgm:cxn modelId="{FD824C6A-4346-46D7-AE7A-E7AB37536B58}" type="presOf" srcId="{AFE28C8A-AA05-4903-9812-6C1293F30F34}" destId="{94B994F0-39A1-49FA-868A-E84CE6415345}" srcOrd="0" destOrd="0" presId="urn:microsoft.com/office/officeart/2005/8/layout/hierarchy1"/>
    <dgm:cxn modelId="{94DB3E85-87CC-47C9-9F9F-A6B952F69C92}" type="presOf" srcId="{C3B5D05B-4C21-48C2-B0B4-FE9A547F509C}" destId="{ACAD8AC6-6A3E-4EBC-B5FE-5FDFF7302634}" srcOrd="0" destOrd="0" presId="urn:microsoft.com/office/officeart/2005/8/layout/hierarchy1"/>
    <dgm:cxn modelId="{D70D73C4-1489-4435-A01D-A9B5A3266773}" type="presParOf" srcId="{ACAD8AC6-6A3E-4EBC-B5FE-5FDFF7302634}" destId="{2AD2DFC9-1E5E-4BF4-8C3E-AF988EE773C4}" srcOrd="0" destOrd="0" presId="urn:microsoft.com/office/officeart/2005/8/layout/hierarchy1"/>
    <dgm:cxn modelId="{B1F25A89-8141-4528-A160-698F8A740A15}" type="presParOf" srcId="{2AD2DFC9-1E5E-4BF4-8C3E-AF988EE773C4}" destId="{96F9613F-6496-47D2-A7DA-003777358DB1}" srcOrd="0" destOrd="0" presId="urn:microsoft.com/office/officeart/2005/8/layout/hierarchy1"/>
    <dgm:cxn modelId="{F6262B9D-23E6-40EC-A655-7C7B352A6819}" type="presParOf" srcId="{96F9613F-6496-47D2-A7DA-003777358DB1}" destId="{11C72C30-657D-4351-A322-F8336E0F63E9}" srcOrd="0" destOrd="0" presId="urn:microsoft.com/office/officeart/2005/8/layout/hierarchy1"/>
    <dgm:cxn modelId="{2FEF304B-BF36-41BF-863F-C6D036E66F6C}" type="presParOf" srcId="{96F9613F-6496-47D2-A7DA-003777358DB1}" destId="{E16664CF-E2FD-4655-8200-28794FAFC01C}" srcOrd="1" destOrd="0" presId="urn:microsoft.com/office/officeart/2005/8/layout/hierarchy1"/>
    <dgm:cxn modelId="{3D54CE80-B779-4717-B48F-96712F000252}" type="presParOf" srcId="{2AD2DFC9-1E5E-4BF4-8C3E-AF988EE773C4}" destId="{F31E1642-EE08-417A-BC67-1B82B73E1A5A}" srcOrd="1" destOrd="0" presId="urn:microsoft.com/office/officeart/2005/8/layout/hierarchy1"/>
    <dgm:cxn modelId="{F0930BB8-F2B7-4197-9AEC-2D02BB1BFCBB}" type="presParOf" srcId="{ACAD8AC6-6A3E-4EBC-B5FE-5FDFF7302634}" destId="{DD3E4288-AA35-47F9-8B82-C33655FB2D6B}" srcOrd="1" destOrd="0" presId="urn:microsoft.com/office/officeart/2005/8/layout/hierarchy1"/>
    <dgm:cxn modelId="{695E9F85-0DE8-412B-8ABF-CBFA64C3C853}" type="presParOf" srcId="{DD3E4288-AA35-47F9-8B82-C33655FB2D6B}" destId="{43E259DC-DB60-455A-B7BE-5A62BE50C55A}" srcOrd="0" destOrd="0" presId="urn:microsoft.com/office/officeart/2005/8/layout/hierarchy1"/>
    <dgm:cxn modelId="{54143BD1-94CA-46D8-815F-CDD42E838678}" type="presParOf" srcId="{43E259DC-DB60-455A-B7BE-5A62BE50C55A}" destId="{04151A21-E60A-42DC-A6F4-55A773AAF117}" srcOrd="0" destOrd="0" presId="urn:microsoft.com/office/officeart/2005/8/layout/hierarchy1"/>
    <dgm:cxn modelId="{2530EEA5-5DB1-44A4-978E-330AF5DE2F4A}" type="presParOf" srcId="{43E259DC-DB60-455A-B7BE-5A62BE50C55A}" destId="{70CF9BF9-4FAA-4492-A48D-9202D3C5F69F}" srcOrd="1" destOrd="0" presId="urn:microsoft.com/office/officeart/2005/8/layout/hierarchy1"/>
    <dgm:cxn modelId="{194939D8-C867-4D9A-96D5-29A0DEFAD7E5}" type="presParOf" srcId="{DD3E4288-AA35-47F9-8B82-C33655FB2D6B}" destId="{A2728A31-D333-4BE9-865D-1EA1527BA8B7}" srcOrd="1" destOrd="0" presId="urn:microsoft.com/office/officeart/2005/8/layout/hierarchy1"/>
    <dgm:cxn modelId="{330446DA-180D-4C8D-BA60-CBC4845D4BC7}" type="presParOf" srcId="{ACAD8AC6-6A3E-4EBC-B5FE-5FDFF7302634}" destId="{D99BD993-3933-4D61-9EA1-AE853EC9A397}" srcOrd="2" destOrd="0" presId="urn:microsoft.com/office/officeart/2005/8/layout/hierarchy1"/>
    <dgm:cxn modelId="{DD606603-6840-4FA3-9213-29B1A14D2352}" type="presParOf" srcId="{D99BD993-3933-4D61-9EA1-AE853EC9A397}" destId="{1D9DB14A-E700-46D0-B2B7-7ECFC4DF7FCA}" srcOrd="0" destOrd="0" presId="urn:microsoft.com/office/officeart/2005/8/layout/hierarchy1"/>
    <dgm:cxn modelId="{AA288F4C-38C5-401E-8C35-452AFAF7D135}" type="presParOf" srcId="{1D9DB14A-E700-46D0-B2B7-7ECFC4DF7FCA}" destId="{C61C80E1-4555-441E-AEF9-A0B5109C5C3A}" srcOrd="0" destOrd="0" presId="urn:microsoft.com/office/officeart/2005/8/layout/hierarchy1"/>
    <dgm:cxn modelId="{CE4FC4DE-57C3-403B-AF4D-2726BC3A5A11}" type="presParOf" srcId="{1D9DB14A-E700-46D0-B2B7-7ECFC4DF7FCA}" destId="{94B994F0-39A1-49FA-868A-E84CE6415345}" srcOrd="1" destOrd="0" presId="urn:microsoft.com/office/officeart/2005/8/layout/hierarchy1"/>
    <dgm:cxn modelId="{D1168D01-77AC-4F0C-A155-1ABCB9720621}" type="presParOf" srcId="{D99BD993-3933-4D61-9EA1-AE853EC9A397}" destId="{7BDB8A43-9775-40EA-B4FD-539FE3AC70D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C336962-E23E-4FB6-9388-53A37622552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110684D-0513-426E-B160-BADE1032FEB9}">
      <dgm:prSet/>
      <dgm:spPr/>
      <dgm:t>
        <a:bodyPr/>
        <a:lstStyle/>
        <a:p>
          <a:r>
            <a:rPr lang="en-US"/>
            <a:t>cours : Isabelle</a:t>
          </a:r>
        </a:p>
      </dgm:t>
    </dgm:pt>
    <dgm:pt modelId="{A0BC8847-F082-4741-8B06-17A1E5B9DD85}" type="parTrans" cxnId="{8DD7B1C0-60EE-41FF-99C7-2A00EC1DB763}">
      <dgm:prSet/>
      <dgm:spPr/>
      <dgm:t>
        <a:bodyPr/>
        <a:lstStyle/>
        <a:p>
          <a:endParaRPr lang="en-US"/>
        </a:p>
      </dgm:t>
    </dgm:pt>
    <dgm:pt modelId="{7D049F0B-6CA0-4B39-B46B-C59A69878026}" type="sibTrans" cxnId="{8DD7B1C0-60EE-41FF-99C7-2A00EC1DB763}">
      <dgm:prSet/>
      <dgm:spPr/>
      <dgm:t>
        <a:bodyPr/>
        <a:lstStyle/>
        <a:p>
          <a:endParaRPr lang="en-US"/>
        </a:p>
      </dgm:t>
    </dgm:pt>
    <dgm:pt modelId="{1D3DF4B3-9BA3-45FE-9B1E-351B78B46C07}">
      <dgm:prSet/>
      <dgm:spPr/>
      <dgm:t>
        <a:bodyPr/>
        <a:lstStyle/>
        <a:p>
          <a:r>
            <a:rPr lang="en-US"/>
            <a:t>Le portail rouge : Cyrille</a:t>
          </a:r>
        </a:p>
      </dgm:t>
    </dgm:pt>
    <dgm:pt modelId="{1B41EF49-0B4A-476F-82D1-B1E61EE22D2B}" type="parTrans" cxnId="{F28C4E4D-4C74-4C48-8A1C-15A8C356483A}">
      <dgm:prSet/>
      <dgm:spPr/>
      <dgm:t>
        <a:bodyPr/>
        <a:lstStyle/>
        <a:p>
          <a:endParaRPr lang="en-US"/>
        </a:p>
      </dgm:t>
    </dgm:pt>
    <dgm:pt modelId="{5BA8D21A-4145-403E-B428-4663E4CEE0F1}" type="sibTrans" cxnId="{F28C4E4D-4C74-4C48-8A1C-15A8C356483A}">
      <dgm:prSet/>
      <dgm:spPr/>
      <dgm:t>
        <a:bodyPr/>
        <a:lstStyle/>
        <a:p>
          <a:endParaRPr lang="en-US"/>
        </a:p>
      </dgm:t>
    </dgm:pt>
    <dgm:pt modelId="{78FD8AB6-C12F-40FC-8713-FC87154CE81A}">
      <dgm:prSet/>
      <dgm:spPr/>
      <dgm:t>
        <a:bodyPr/>
        <a:lstStyle/>
        <a:p>
          <a:r>
            <a:rPr lang="en-US"/>
            <a:t>Accompagnement bus : Christelle ou Mikaela</a:t>
          </a:r>
        </a:p>
      </dgm:t>
    </dgm:pt>
    <dgm:pt modelId="{95F546A4-0BF5-4316-8FBF-93A1434F484D}" type="parTrans" cxnId="{821B9233-5B7B-4063-AA74-CCF03EE75B66}">
      <dgm:prSet/>
      <dgm:spPr/>
      <dgm:t>
        <a:bodyPr/>
        <a:lstStyle/>
        <a:p>
          <a:endParaRPr lang="en-US"/>
        </a:p>
      </dgm:t>
    </dgm:pt>
    <dgm:pt modelId="{795BA4E0-3D43-4BC4-83A0-93E8266423C9}" type="sibTrans" cxnId="{821B9233-5B7B-4063-AA74-CCF03EE75B66}">
      <dgm:prSet/>
      <dgm:spPr/>
      <dgm:t>
        <a:bodyPr/>
        <a:lstStyle/>
        <a:p>
          <a:endParaRPr lang="en-US"/>
        </a:p>
      </dgm:t>
    </dgm:pt>
    <dgm:pt modelId="{F2F20249-F0F3-4A33-80EB-70712F8CF59B}" type="pres">
      <dgm:prSet presAssocID="{2C336962-E23E-4FB6-9388-53A376225529}" presName="hierChild1" presStyleCnt="0">
        <dgm:presLayoutVars>
          <dgm:chPref val="1"/>
          <dgm:dir/>
          <dgm:animOne val="branch"/>
          <dgm:animLvl val="lvl"/>
          <dgm:resizeHandles/>
        </dgm:presLayoutVars>
      </dgm:prSet>
      <dgm:spPr/>
    </dgm:pt>
    <dgm:pt modelId="{4224E75A-80F2-4363-BB79-F8F256095172}" type="pres">
      <dgm:prSet presAssocID="{E110684D-0513-426E-B160-BADE1032FEB9}" presName="hierRoot1" presStyleCnt="0"/>
      <dgm:spPr/>
    </dgm:pt>
    <dgm:pt modelId="{CE229AED-45EE-4C73-A6FA-1EBF55699D13}" type="pres">
      <dgm:prSet presAssocID="{E110684D-0513-426E-B160-BADE1032FEB9}" presName="composite" presStyleCnt="0"/>
      <dgm:spPr/>
    </dgm:pt>
    <dgm:pt modelId="{29D62606-FB88-4404-A8FF-90A99676E328}" type="pres">
      <dgm:prSet presAssocID="{E110684D-0513-426E-B160-BADE1032FEB9}" presName="background" presStyleLbl="node0" presStyleIdx="0" presStyleCnt="3"/>
      <dgm:spPr/>
    </dgm:pt>
    <dgm:pt modelId="{DBB06894-96A4-4E7E-80A3-2360BFB5BD12}" type="pres">
      <dgm:prSet presAssocID="{E110684D-0513-426E-B160-BADE1032FEB9}" presName="text" presStyleLbl="fgAcc0" presStyleIdx="0" presStyleCnt="3">
        <dgm:presLayoutVars>
          <dgm:chPref val="3"/>
        </dgm:presLayoutVars>
      </dgm:prSet>
      <dgm:spPr/>
    </dgm:pt>
    <dgm:pt modelId="{D613129B-1320-4EB2-BA46-8D3DB4333DEB}" type="pres">
      <dgm:prSet presAssocID="{E110684D-0513-426E-B160-BADE1032FEB9}" presName="hierChild2" presStyleCnt="0"/>
      <dgm:spPr/>
    </dgm:pt>
    <dgm:pt modelId="{63402193-40DB-4FED-97AA-F6D4619B8B03}" type="pres">
      <dgm:prSet presAssocID="{1D3DF4B3-9BA3-45FE-9B1E-351B78B46C07}" presName="hierRoot1" presStyleCnt="0"/>
      <dgm:spPr/>
    </dgm:pt>
    <dgm:pt modelId="{28439ED8-61E0-4959-B115-E0F49758EB7C}" type="pres">
      <dgm:prSet presAssocID="{1D3DF4B3-9BA3-45FE-9B1E-351B78B46C07}" presName="composite" presStyleCnt="0"/>
      <dgm:spPr/>
    </dgm:pt>
    <dgm:pt modelId="{0AD5891D-7F2E-4DBC-B29E-63BDA323C758}" type="pres">
      <dgm:prSet presAssocID="{1D3DF4B3-9BA3-45FE-9B1E-351B78B46C07}" presName="background" presStyleLbl="node0" presStyleIdx="1" presStyleCnt="3"/>
      <dgm:spPr/>
    </dgm:pt>
    <dgm:pt modelId="{70353682-AC21-4152-AF22-9BBEEB8A0C54}" type="pres">
      <dgm:prSet presAssocID="{1D3DF4B3-9BA3-45FE-9B1E-351B78B46C07}" presName="text" presStyleLbl="fgAcc0" presStyleIdx="1" presStyleCnt="3">
        <dgm:presLayoutVars>
          <dgm:chPref val="3"/>
        </dgm:presLayoutVars>
      </dgm:prSet>
      <dgm:spPr/>
    </dgm:pt>
    <dgm:pt modelId="{102F8F7A-358A-45E7-9897-30B3F9DAB5D5}" type="pres">
      <dgm:prSet presAssocID="{1D3DF4B3-9BA3-45FE-9B1E-351B78B46C07}" presName="hierChild2" presStyleCnt="0"/>
      <dgm:spPr/>
    </dgm:pt>
    <dgm:pt modelId="{6D2798EA-B75E-459C-82BB-459B38CE38C9}" type="pres">
      <dgm:prSet presAssocID="{78FD8AB6-C12F-40FC-8713-FC87154CE81A}" presName="hierRoot1" presStyleCnt="0"/>
      <dgm:spPr/>
    </dgm:pt>
    <dgm:pt modelId="{4E45B91F-82C5-4613-83F7-DE4E7C3CE715}" type="pres">
      <dgm:prSet presAssocID="{78FD8AB6-C12F-40FC-8713-FC87154CE81A}" presName="composite" presStyleCnt="0"/>
      <dgm:spPr/>
    </dgm:pt>
    <dgm:pt modelId="{9F22AEFE-A6B8-4E8C-829E-2D39651DA516}" type="pres">
      <dgm:prSet presAssocID="{78FD8AB6-C12F-40FC-8713-FC87154CE81A}" presName="background" presStyleLbl="node0" presStyleIdx="2" presStyleCnt="3"/>
      <dgm:spPr/>
    </dgm:pt>
    <dgm:pt modelId="{A4ED9D53-BE96-459B-ACE1-69D7C56409DB}" type="pres">
      <dgm:prSet presAssocID="{78FD8AB6-C12F-40FC-8713-FC87154CE81A}" presName="text" presStyleLbl="fgAcc0" presStyleIdx="2" presStyleCnt="3">
        <dgm:presLayoutVars>
          <dgm:chPref val="3"/>
        </dgm:presLayoutVars>
      </dgm:prSet>
      <dgm:spPr/>
    </dgm:pt>
    <dgm:pt modelId="{8DCEB58E-E3F5-4A70-A4D1-108EF6633DE8}" type="pres">
      <dgm:prSet presAssocID="{78FD8AB6-C12F-40FC-8713-FC87154CE81A}" presName="hierChild2" presStyleCnt="0"/>
      <dgm:spPr/>
    </dgm:pt>
  </dgm:ptLst>
  <dgm:cxnLst>
    <dgm:cxn modelId="{47B3672A-2DC6-4698-B8FB-5C028B6E0E9D}" type="presOf" srcId="{78FD8AB6-C12F-40FC-8713-FC87154CE81A}" destId="{A4ED9D53-BE96-459B-ACE1-69D7C56409DB}" srcOrd="0" destOrd="0" presId="urn:microsoft.com/office/officeart/2005/8/layout/hierarchy1"/>
    <dgm:cxn modelId="{821B9233-5B7B-4063-AA74-CCF03EE75B66}" srcId="{2C336962-E23E-4FB6-9388-53A376225529}" destId="{78FD8AB6-C12F-40FC-8713-FC87154CE81A}" srcOrd="2" destOrd="0" parTransId="{95F546A4-0BF5-4316-8FBF-93A1434F484D}" sibTransId="{795BA4E0-3D43-4BC4-83A0-93E8266423C9}"/>
    <dgm:cxn modelId="{F28C4E4D-4C74-4C48-8A1C-15A8C356483A}" srcId="{2C336962-E23E-4FB6-9388-53A376225529}" destId="{1D3DF4B3-9BA3-45FE-9B1E-351B78B46C07}" srcOrd="1" destOrd="0" parTransId="{1B41EF49-0B4A-476F-82D1-B1E61EE22D2B}" sibTransId="{5BA8D21A-4145-403E-B428-4663E4CEE0F1}"/>
    <dgm:cxn modelId="{3AC8A360-1BD7-4F62-8012-F2A1065632ED}" type="presOf" srcId="{1D3DF4B3-9BA3-45FE-9B1E-351B78B46C07}" destId="{70353682-AC21-4152-AF22-9BBEEB8A0C54}" srcOrd="0" destOrd="0" presId="urn:microsoft.com/office/officeart/2005/8/layout/hierarchy1"/>
    <dgm:cxn modelId="{42490879-0DD2-4505-A17E-56C2FD103687}" type="presOf" srcId="{2C336962-E23E-4FB6-9388-53A376225529}" destId="{F2F20249-F0F3-4A33-80EB-70712F8CF59B}" srcOrd="0" destOrd="0" presId="urn:microsoft.com/office/officeart/2005/8/layout/hierarchy1"/>
    <dgm:cxn modelId="{0B134C8E-19F7-4159-A4EB-42A39E55922C}" type="presOf" srcId="{E110684D-0513-426E-B160-BADE1032FEB9}" destId="{DBB06894-96A4-4E7E-80A3-2360BFB5BD12}" srcOrd="0" destOrd="0" presId="urn:microsoft.com/office/officeart/2005/8/layout/hierarchy1"/>
    <dgm:cxn modelId="{8DD7B1C0-60EE-41FF-99C7-2A00EC1DB763}" srcId="{2C336962-E23E-4FB6-9388-53A376225529}" destId="{E110684D-0513-426E-B160-BADE1032FEB9}" srcOrd="0" destOrd="0" parTransId="{A0BC8847-F082-4741-8B06-17A1E5B9DD85}" sibTransId="{7D049F0B-6CA0-4B39-B46B-C59A69878026}"/>
    <dgm:cxn modelId="{63201620-D713-49EF-A1EC-FE9D79D77972}" type="presParOf" srcId="{F2F20249-F0F3-4A33-80EB-70712F8CF59B}" destId="{4224E75A-80F2-4363-BB79-F8F256095172}" srcOrd="0" destOrd="0" presId="urn:microsoft.com/office/officeart/2005/8/layout/hierarchy1"/>
    <dgm:cxn modelId="{F5F8C665-2291-4494-92FA-E11F9999715D}" type="presParOf" srcId="{4224E75A-80F2-4363-BB79-F8F256095172}" destId="{CE229AED-45EE-4C73-A6FA-1EBF55699D13}" srcOrd="0" destOrd="0" presId="urn:microsoft.com/office/officeart/2005/8/layout/hierarchy1"/>
    <dgm:cxn modelId="{41F03A0B-0352-4C89-94B0-37A674C55E5D}" type="presParOf" srcId="{CE229AED-45EE-4C73-A6FA-1EBF55699D13}" destId="{29D62606-FB88-4404-A8FF-90A99676E328}" srcOrd="0" destOrd="0" presId="urn:microsoft.com/office/officeart/2005/8/layout/hierarchy1"/>
    <dgm:cxn modelId="{AE02A7EE-A2DC-4D87-B00E-B37276DDE039}" type="presParOf" srcId="{CE229AED-45EE-4C73-A6FA-1EBF55699D13}" destId="{DBB06894-96A4-4E7E-80A3-2360BFB5BD12}" srcOrd="1" destOrd="0" presId="urn:microsoft.com/office/officeart/2005/8/layout/hierarchy1"/>
    <dgm:cxn modelId="{3435AA6F-DB82-4CEF-847C-7C995C69D02C}" type="presParOf" srcId="{4224E75A-80F2-4363-BB79-F8F256095172}" destId="{D613129B-1320-4EB2-BA46-8D3DB4333DEB}" srcOrd="1" destOrd="0" presId="urn:microsoft.com/office/officeart/2005/8/layout/hierarchy1"/>
    <dgm:cxn modelId="{0C9C1FD9-8422-40F8-B2C9-0468E50BD2FC}" type="presParOf" srcId="{F2F20249-F0F3-4A33-80EB-70712F8CF59B}" destId="{63402193-40DB-4FED-97AA-F6D4619B8B03}" srcOrd="1" destOrd="0" presId="urn:microsoft.com/office/officeart/2005/8/layout/hierarchy1"/>
    <dgm:cxn modelId="{860DF158-9605-4215-BED8-717DFE299BC7}" type="presParOf" srcId="{63402193-40DB-4FED-97AA-F6D4619B8B03}" destId="{28439ED8-61E0-4959-B115-E0F49758EB7C}" srcOrd="0" destOrd="0" presId="urn:microsoft.com/office/officeart/2005/8/layout/hierarchy1"/>
    <dgm:cxn modelId="{EC047C4C-101E-47D2-BCDF-66CE8AEA8BA0}" type="presParOf" srcId="{28439ED8-61E0-4959-B115-E0F49758EB7C}" destId="{0AD5891D-7F2E-4DBC-B29E-63BDA323C758}" srcOrd="0" destOrd="0" presId="urn:microsoft.com/office/officeart/2005/8/layout/hierarchy1"/>
    <dgm:cxn modelId="{9D439C67-80CB-4FC2-AC16-87C26612AF3D}" type="presParOf" srcId="{28439ED8-61E0-4959-B115-E0F49758EB7C}" destId="{70353682-AC21-4152-AF22-9BBEEB8A0C54}" srcOrd="1" destOrd="0" presId="urn:microsoft.com/office/officeart/2005/8/layout/hierarchy1"/>
    <dgm:cxn modelId="{DD22DD4C-827A-4C76-99A0-1D45195539A3}" type="presParOf" srcId="{63402193-40DB-4FED-97AA-F6D4619B8B03}" destId="{102F8F7A-358A-45E7-9897-30B3F9DAB5D5}" srcOrd="1" destOrd="0" presId="urn:microsoft.com/office/officeart/2005/8/layout/hierarchy1"/>
    <dgm:cxn modelId="{DD3B4F5A-15E0-4A7C-AFB4-496B607080DF}" type="presParOf" srcId="{F2F20249-F0F3-4A33-80EB-70712F8CF59B}" destId="{6D2798EA-B75E-459C-82BB-459B38CE38C9}" srcOrd="2" destOrd="0" presId="urn:microsoft.com/office/officeart/2005/8/layout/hierarchy1"/>
    <dgm:cxn modelId="{31D44FAA-C849-4491-91A4-35116BEFCB2C}" type="presParOf" srcId="{6D2798EA-B75E-459C-82BB-459B38CE38C9}" destId="{4E45B91F-82C5-4613-83F7-DE4E7C3CE715}" srcOrd="0" destOrd="0" presId="urn:microsoft.com/office/officeart/2005/8/layout/hierarchy1"/>
    <dgm:cxn modelId="{D4EC4464-9BAD-4B29-B215-D318D59E7ACC}" type="presParOf" srcId="{4E45B91F-82C5-4613-83F7-DE4E7C3CE715}" destId="{9F22AEFE-A6B8-4E8C-829E-2D39651DA516}" srcOrd="0" destOrd="0" presId="urn:microsoft.com/office/officeart/2005/8/layout/hierarchy1"/>
    <dgm:cxn modelId="{E23DCC22-992F-4878-804F-55BD6126FF39}" type="presParOf" srcId="{4E45B91F-82C5-4613-83F7-DE4E7C3CE715}" destId="{A4ED9D53-BE96-459B-ACE1-69D7C56409DB}" srcOrd="1" destOrd="0" presId="urn:microsoft.com/office/officeart/2005/8/layout/hierarchy1"/>
    <dgm:cxn modelId="{4C7E7977-55F5-467F-AE8F-A946AC0DACC5}" type="presParOf" srcId="{6D2798EA-B75E-459C-82BB-459B38CE38C9}" destId="{8DCEB58E-E3F5-4A70-A4D1-108EF6633D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D93CB3-4700-4DC5-830F-D010F6CC488E}"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DBBD69B5-E384-4F7F-9E42-AA41EA89A389}">
      <dgm:prSet/>
      <dgm:spPr/>
      <dgm:t>
        <a:bodyPr/>
        <a:lstStyle/>
        <a:p>
          <a:r>
            <a:rPr lang="en-US"/>
            <a:t>Les bâtiments ont tous été nettoyés à la fermeture de l’établissement et vont l’être dans les semaines à venir pour la réouverture. </a:t>
          </a:r>
        </a:p>
      </dgm:t>
    </dgm:pt>
    <dgm:pt modelId="{C32EBE1F-972D-40D0-96F1-4425C6FDC997}" type="parTrans" cxnId="{E7C6C3BC-C5E9-4771-BD4A-C6FADBAAE692}">
      <dgm:prSet/>
      <dgm:spPr/>
      <dgm:t>
        <a:bodyPr/>
        <a:lstStyle/>
        <a:p>
          <a:endParaRPr lang="en-US"/>
        </a:p>
      </dgm:t>
    </dgm:pt>
    <dgm:pt modelId="{9768238A-5DC0-422D-9F7C-4DC198C4524D}" type="sibTrans" cxnId="{E7C6C3BC-C5E9-4771-BD4A-C6FADBAAE692}">
      <dgm:prSet/>
      <dgm:spPr/>
      <dgm:t>
        <a:bodyPr/>
        <a:lstStyle/>
        <a:p>
          <a:endParaRPr lang="en-US"/>
        </a:p>
      </dgm:t>
    </dgm:pt>
    <dgm:pt modelId="{DE0205A7-B85B-4D66-8306-4EA8C3A23385}">
      <dgm:prSet/>
      <dgm:spPr/>
      <dgm:t>
        <a:bodyPr/>
        <a:lstStyle/>
        <a:p>
          <a:r>
            <a:rPr lang="en-US"/>
            <a:t>Dans chaque salle de classe, une désinfection des poignées de portes et de fenêtres, des interrupteurs, des bureaux élèves et profs, des chaises a été et va être réalisée. </a:t>
          </a:r>
        </a:p>
      </dgm:t>
    </dgm:pt>
    <dgm:pt modelId="{2FE2BF17-89E1-4DA3-B6D5-3F9B6B71DF33}" type="parTrans" cxnId="{BCB5C27E-FB12-4CC0-88FE-4CF4409C5A6E}">
      <dgm:prSet/>
      <dgm:spPr/>
      <dgm:t>
        <a:bodyPr/>
        <a:lstStyle/>
        <a:p>
          <a:endParaRPr lang="en-US"/>
        </a:p>
      </dgm:t>
    </dgm:pt>
    <dgm:pt modelId="{A3F6B1CF-A876-4820-9EAD-5DBD221A7A2D}" type="sibTrans" cxnId="{BCB5C27E-FB12-4CC0-88FE-4CF4409C5A6E}">
      <dgm:prSet/>
      <dgm:spPr/>
      <dgm:t>
        <a:bodyPr/>
        <a:lstStyle/>
        <a:p>
          <a:endParaRPr lang="en-US"/>
        </a:p>
      </dgm:t>
    </dgm:pt>
    <dgm:pt modelId="{2083FCED-6B4D-45BE-BF9C-B25068B6C7E4}">
      <dgm:prSet/>
      <dgm:spPr/>
      <dgm:t>
        <a:bodyPr/>
        <a:lstStyle/>
        <a:p>
          <a:r>
            <a:rPr lang="en-US"/>
            <a:t>Dans les lieux de circulation : les interrupteurs, les poignées de portes, les gardes corps ont été et vont être désinfectés.</a:t>
          </a:r>
        </a:p>
      </dgm:t>
    </dgm:pt>
    <dgm:pt modelId="{7D1F96D5-B6C1-47ED-ABB1-096704EFACCC}" type="parTrans" cxnId="{8E53CD6E-5747-455A-9973-2DF85D8F1EA8}">
      <dgm:prSet/>
      <dgm:spPr/>
      <dgm:t>
        <a:bodyPr/>
        <a:lstStyle/>
        <a:p>
          <a:endParaRPr lang="en-US"/>
        </a:p>
      </dgm:t>
    </dgm:pt>
    <dgm:pt modelId="{23D3B734-7430-4D83-9DEB-CD6F55E0D887}" type="sibTrans" cxnId="{8E53CD6E-5747-455A-9973-2DF85D8F1EA8}">
      <dgm:prSet/>
      <dgm:spPr/>
      <dgm:t>
        <a:bodyPr/>
        <a:lstStyle/>
        <a:p>
          <a:endParaRPr lang="en-US"/>
        </a:p>
      </dgm:t>
    </dgm:pt>
    <dgm:pt modelId="{FDDACA9B-59DD-44C0-A39D-614862738AAD}">
      <dgm:prSet/>
      <dgm:spPr/>
      <dgm:t>
        <a:bodyPr/>
        <a:lstStyle/>
        <a:p>
          <a:r>
            <a:rPr lang="en-US"/>
            <a:t>Toutes les surfaces ont été désinfectées avec un dévirussan</a:t>
          </a:r>
        </a:p>
      </dgm:t>
    </dgm:pt>
    <dgm:pt modelId="{82576A54-0FAD-4055-9623-0D98FC74D206}" type="parTrans" cxnId="{D3D79294-92D7-4482-B708-7F873D53E96D}">
      <dgm:prSet/>
      <dgm:spPr/>
      <dgm:t>
        <a:bodyPr/>
        <a:lstStyle/>
        <a:p>
          <a:endParaRPr lang="en-US"/>
        </a:p>
      </dgm:t>
    </dgm:pt>
    <dgm:pt modelId="{BEA06817-9FE0-45D3-90DF-7736F54AB6A7}" type="sibTrans" cxnId="{D3D79294-92D7-4482-B708-7F873D53E96D}">
      <dgm:prSet/>
      <dgm:spPr/>
      <dgm:t>
        <a:bodyPr/>
        <a:lstStyle/>
        <a:p>
          <a:endParaRPr lang="en-US"/>
        </a:p>
      </dgm:t>
    </dgm:pt>
    <dgm:pt modelId="{837DA94C-6785-4A21-A6C9-A30B7843C5A6}" type="pres">
      <dgm:prSet presAssocID="{17D93CB3-4700-4DC5-830F-D010F6CC488E}" presName="matrix" presStyleCnt="0">
        <dgm:presLayoutVars>
          <dgm:chMax val="1"/>
          <dgm:dir/>
          <dgm:resizeHandles val="exact"/>
        </dgm:presLayoutVars>
      </dgm:prSet>
      <dgm:spPr/>
    </dgm:pt>
    <dgm:pt modelId="{E56D44CC-B723-40C0-8EE6-E5B3A5F8C2F5}" type="pres">
      <dgm:prSet presAssocID="{17D93CB3-4700-4DC5-830F-D010F6CC488E}" presName="diamond" presStyleLbl="bgShp" presStyleIdx="0" presStyleCnt="1"/>
      <dgm:spPr/>
    </dgm:pt>
    <dgm:pt modelId="{D0A1F510-CF86-49E4-BBD4-83E26ED45591}" type="pres">
      <dgm:prSet presAssocID="{17D93CB3-4700-4DC5-830F-D010F6CC488E}" presName="quad1" presStyleLbl="node1" presStyleIdx="0" presStyleCnt="4">
        <dgm:presLayoutVars>
          <dgm:chMax val="0"/>
          <dgm:chPref val="0"/>
          <dgm:bulletEnabled val="1"/>
        </dgm:presLayoutVars>
      </dgm:prSet>
      <dgm:spPr/>
    </dgm:pt>
    <dgm:pt modelId="{1CEEE535-5D7E-49DA-8A39-EA251098161E}" type="pres">
      <dgm:prSet presAssocID="{17D93CB3-4700-4DC5-830F-D010F6CC488E}" presName="quad2" presStyleLbl="node1" presStyleIdx="1" presStyleCnt="4">
        <dgm:presLayoutVars>
          <dgm:chMax val="0"/>
          <dgm:chPref val="0"/>
          <dgm:bulletEnabled val="1"/>
        </dgm:presLayoutVars>
      </dgm:prSet>
      <dgm:spPr/>
    </dgm:pt>
    <dgm:pt modelId="{BB256686-2994-44A6-B84B-D0A8FEA1A99A}" type="pres">
      <dgm:prSet presAssocID="{17D93CB3-4700-4DC5-830F-D010F6CC488E}" presName="quad3" presStyleLbl="node1" presStyleIdx="2" presStyleCnt="4">
        <dgm:presLayoutVars>
          <dgm:chMax val="0"/>
          <dgm:chPref val="0"/>
          <dgm:bulletEnabled val="1"/>
        </dgm:presLayoutVars>
      </dgm:prSet>
      <dgm:spPr/>
    </dgm:pt>
    <dgm:pt modelId="{B94E6874-BE68-4CA4-AD08-EEF6E46A68D3}" type="pres">
      <dgm:prSet presAssocID="{17D93CB3-4700-4DC5-830F-D010F6CC488E}" presName="quad4" presStyleLbl="node1" presStyleIdx="3" presStyleCnt="4">
        <dgm:presLayoutVars>
          <dgm:chMax val="0"/>
          <dgm:chPref val="0"/>
          <dgm:bulletEnabled val="1"/>
        </dgm:presLayoutVars>
      </dgm:prSet>
      <dgm:spPr/>
    </dgm:pt>
  </dgm:ptLst>
  <dgm:cxnLst>
    <dgm:cxn modelId="{7BB07F66-70DC-4D4B-9A98-503BFD405108}" type="presOf" srcId="{2083FCED-6B4D-45BE-BF9C-B25068B6C7E4}" destId="{BB256686-2994-44A6-B84B-D0A8FEA1A99A}" srcOrd="0" destOrd="0" presId="urn:microsoft.com/office/officeart/2005/8/layout/matrix3"/>
    <dgm:cxn modelId="{8E53CD6E-5747-455A-9973-2DF85D8F1EA8}" srcId="{17D93CB3-4700-4DC5-830F-D010F6CC488E}" destId="{2083FCED-6B4D-45BE-BF9C-B25068B6C7E4}" srcOrd="2" destOrd="0" parTransId="{7D1F96D5-B6C1-47ED-ABB1-096704EFACCC}" sibTransId="{23D3B734-7430-4D83-9DEB-CD6F55E0D887}"/>
    <dgm:cxn modelId="{BCB5C27E-FB12-4CC0-88FE-4CF4409C5A6E}" srcId="{17D93CB3-4700-4DC5-830F-D010F6CC488E}" destId="{DE0205A7-B85B-4D66-8306-4EA8C3A23385}" srcOrd="1" destOrd="0" parTransId="{2FE2BF17-89E1-4DA3-B6D5-3F9B6B71DF33}" sibTransId="{A3F6B1CF-A876-4820-9EAD-5DBD221A7A2D}"/>
    <dgm:cxn modelId="{D3D79294-92D7-4482-B708-7F873D53E96D}" srcId="{17D93CB3-4700-4DC5-830F-D010F6CC488E}" destId="{FDDACA9B-59DD-44C0-A39D-614862738AAD}" srcOrd="3" destOrd="0" parTransId="{82576A54-0FAD-4055-9623-0D98FC74D206}" sibTransId="{BEA06817-9FE0-45D3-90DF-7736F54AB6A7}"/>
    <dgm:cxn modelId="{F5E02998-DC43-4CE6-9BDD-75B742D488DA}" type="presOf" srcId="{17D93CB3-4700-4DC5-830F-D010F6CC488E}" destId="{837DA94C-6785-4A21-A6C9-A30B7843C5A6}" srcOrd="0" destOrd="0" presId="urn:microsoft.com/office/officeart/2005/8/layout/matrix3"/>
    <dgm:cxn modelId="{1FD6C3AB-77A0-4DFB-946D-2B1E3840EB73}" type="presOf" srcId="{FDDACA9B-59DD-44C0-A39D-614862738AAD}" destId="{B94E6874-BE68-4CA4-AD08-EEF6E46A68D3}" srcOrd="0" destOrd="0" presId="urn:microsoft.com/office/officeart/2005/8/layout/matrix3"/>
    <dgm:cxn modelId="{664DD7B3-832D-471F-AC5B-36E953499F53}" type="presOf" srcId="{DE0205A7-B85B-4D66-8306-4EA8C3A23385}" destId="{1CEEE535-5D7E-49DA-8A39-EA251098161E}" srcOrd="0" destOrd="0" presId="urn:microsoft.com/office/officeart/2005/8/layout/matrix3"/>
    <dgm:cxn modelId="{E7C6C3BC-C5E9-4771-BD4A-C6FADBAAE692}" srcId="{17D93CB3-4700-4DC5-830F-D010F6CC488E}" destId="{DBBD69B5-E384-4F7F-9E42-AA41EA89A389}" srcOrd="0" destOrd="0" parTransId="{C32EBE1F-972D-40D0-96F1-4425C6FDC997}" sibTransId="{9768238A-5DC0-422D-9F7C-4DC198C4524D}"/>
    <dgm:cxn modelId="{32CF09EE-1F9C-4BF9-BF5E-1E27CD0DCA2B}" type="presOf" srcId="{DBBD69B5-E384-4F7F-9E42-AA41EA89A389}" destId="{D0A1F510-CF86-49E4-BBD4-83E26ED45591}" srcOrd="0" destOrd="0" presId="urn:microsoft.com/office/officeart/2005/8/layout/matrix3"/>
    <dgm:cxn modelId="{F0D0EBCB-665D-4D59-B5E0-CDFAC606DDC7}" type="presParOf" srcId="{837DA94C-6785-4A21-A6C9-A30B7843C5A6}" destId="{E56D44CC-B723-40C0-8EE6-E5B3A5F8C2F5}" srcOrd="0" destOrd="0" presId="urn:microsoft.com/office/officeart/2005/8/layout/matrix3"/>
    <dgm:cxn modelId="{48C86529-F080-47DF-B6CF-3E8242DE4871}" type="presParOf" srcId="{837DA94C-6785-4A21-A6C9-A30B7843C5A6}" destId="{D0A1F510-CF86-49E4-BBD4-83E26ED45591}" srcOrd="1" destOrd="0" presId="urn:microsoft.com/office/officeart/2005/8/layout/matrix3"/>
    <dgm:cxn modelId="{FC27FD05-C5D2-4D80-A494-88F95F2030A0}" type="presParOf" srcId="{837DA94C-6785-4A21-A6C9-A30B7843C5A6}" destId="{1CEEE535-5D7E-49DA-8A39-EA251098161E}" srcOrd="2" destOrd="0" presId="urn:microsoft.com/office/officeart/2005/8/layout/matrix3"/>
    <dgm:cxn modelId="{F6B413BB-90BC-4B55-AC5F-489DFA9D718C}" type="presParOf" srcId="{837DA94C-6785-4A21-A6C9-A30B7843C5A6}" destId="{BB256686-2994-44A6-B84B-D0A8FEA1A99A}" srcOrd="3" destOrd="0" presId="urn:microsoft.com/office/officeart/2005/8/layout/matrix3"/>
    <dgm:cxn modelId="{0F96F6AC-BF86-48B0-9BE0-3070180E9E5A}" type="presParOf" srcId="{837DA94C-6785-4A21-A6C9-A30B7843C5A6}" destId="{B94E6874-BE68-4CA4-AD08-EEF6E46A68D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A38D3C-0C1E-49C8-A598-1334EEB7D06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75E4571-93C9-4328-8F78-75922A0127BD}">
      <dgm:prSet/>
      <dgm:spPr/>
      <dgm:t>
        <a:bodyPr/>
        <a:lstStyle/>
        <a:p>
          <a:r>
            <a:rPr lang="en-US"/>
            <a:t>Chaque soir :</a:t>
          </a:r>
        </a:p>
      </dgm:t>
    </dgm:pt>
    <dgm:pt modelId="{F47AE474-CECE-4676-B96D-EA49FA5AE4A0}" type="parTrans" cxnId="{E14F96E8-5474-4D4B-9DE9-5CDBF9769805}">
      <dgm:prSet/>
      <dgm:spPr/>
      <dgm:t>
        <a:bodyPr/>
        <a:lstStyle/>
        <a:p>
          <a:endParaRPr lang="en-US"/>
        </a:p>
      </dgm:t>
    </dgm:pt>
    <dgm:pt modelId="{169862AC-A6DD-40A1-A936-062875406614}" type="sibTrans" cxnId="{E14F96E8-5474-4D4B-9DE9-5CDBF9769805}">
      <dgm:prSet/>
      <dgm:spPr/>
      <dgm:t>
        <a:bodyPr/>
        <a:lstStyle/>
        <a:p>
          <a:endParaRPr lang="en-US"/>
        </a:p>
      </dgm:t>
    </dgm:pt>
    <dgm:pt modelId="{DAB005E8-0319-4F72-8A90-59B89207C172}">
      <dgm:prSet/>
      <dgm:spPr/>
      <dgm:t>
        <a:bodyPr/>
        <a:lstStyle/>
        <a:p>
          <a:r>
            <a:rPr lang="en-US"/>
            <a:t>Dans chaque salle de classe, une désinfection des poignées de portes et de fenêtres, des interrupteurs, des bureaux, des chaises sera effectuée. </a:t>
          </a:r>
        </a:p>
      </dgm:t>
    </dgm:pt>
    <dgm:pt modelId="{EE346BBA-993D-4C55-A207-74B1C1BB615D}" type="parTrans" cxnId="{2063D944-7D98-4ECD-8295-E43414909384}">
      <dgm:prSet/>
      <dgm:spPr/>
      <dgm:t>
        <a:bodyPr/>
        <a:lstStyle/>
        <a:p>
          <a:endParaRPr lang="en-US"/>
        </a:p>
      </dgm:t>
    </dgm:pt>
    <dgm:pt modelId="{BD5E1631-0FDB-453B-94BC-5A7444A7116F}" type="sibTrans" cxnId="{2063D944-7D98-4ECD-8295-E43414909384}">
      <dgm:prSet/>
      <dgm:spPr/>
      <dgm:t>
        <a:bodyPr/>
        <a:lstStyle/>
        <a:p>
          <a:endParaRPr lang="en-US"/>
        </a:p>
      </dgm:t>
    </dgm:pt>
    <dgm:pt modelId="{740B0997-A85D-4591-B8F8-D5A044DA2421}">
      <dgm:prSet/>
      <dgm:spPr/>
      <dgm:t>
        <a:bodyPr/>
        <a:lstStyle/>
        <a:p>
          <a:r>
            <a:rPr lang="en-US"/>
            <a:t>Dans les lieux de circulation : les interrupteurs, les poignées de portes, les gardes corps seront désinfectés. </a:t>
          </a:r>
        </a:p>
      </dgm:t>
    </dgm:pt>
    <dgm:pt modelId="{38A4FF18-AC66-48F8-BE2A-ED9FCEC3B493}" type="parTrans" cxnId="{DA30E79D-C512-4710-8C03-0E246E43A748}">
      <dgm:prSet/>
      <dgm:spPr/>
      <dgm:t>
        <a:bodyPr/>
        <a:lstStyle/>
        <a:p>
          <a:endParaRPr lang="en-US"/>
        </a:p>
      </dgm:t>
    </dgm:pt>
    <dgm:pt modelId="{C8D6C8B6-7679-4C4F-B54B-08771CA97342}" type="sibTrans" cxnId="{DA30E79D-C512-4710-8C03-0E246E43A748}">
      <dgm:prSet/>
      <dgm:spPr/>
      <dgm:t>
        <a:bodyPr/>
        <a:lstStyle/>
        <a:p>
          <a:endParaRPr lang="en-US"/>
        </a:p>
      </dgm:t>
    </dgm:pt>
    <dgm:pt modelId="{5AFFFEAC-1BD5-48DA-AF72-DB7965BC0D22}">
      <dgm:prSet/>
      <dgm:spPr/>
      <dgm:t>
        <a:bodyPr/>
        <a:lstStyle/>
        <a:p>
          <a:r>
            <a:rPr lang="en-US"/>
            <a:t>Les lieux de vie des adultes seront nettoyés et dévirussés.</a:t>
          </a:r>
        </a:p>
      </dgm:t>
    </dgm:pt>
    <dgm:pt modelId="{E5FE4924-816B-432E-9D58-20DA2AE19A1F}" type="parTrans" cxnId="{9942510C-165C-4689-93F3-BA9ADF828433}">
      <dgm:prSet/>
      <dgm:spPr/>
      <dgm:t>
        <a:bodyPr/>
        <a:lstStyle/>
        <a:p>
          <a:endParaRPr lang="en-US"/>
        </a:p>
      </dgm:t>
    </dgm:pt>
    <dgm:pt modelId="{C266C55E-27E4-4765-BF14-0F3777C5B6F2}" type="sibTrans" cxnId="{9942510C-165C-4689-93F3-BA9ADF828433}">
      <dgm:prSet/>
      <dgm:spPr/>
      <dgm:t>
        <a:bodyPr/>
        <a:lstStyle/>
        <a:p>
          <a:endParaRPr lang="en-US"/>
        </a:p>
      </dgm:t>
    </dgm:pt>
    <dgm:pt modelId="{FBB0465F-0B83-4021-BB8A-A3EF48FE9F24}">
      <dgm:prSet/>
      <dgm:spPr/>
      <dgm:t>
        <a:bodyPr/>
        <a:lstStyle/>
        <a:p>
          <a:r>
            <a:rPr lang="en-US"/>
            <a:t>Plusieurs fois par jour, les sanitaires seront nettoyés. </a:t>
          </a:r>
        </a:p>
      </dgm:t>
    </dgm:pt>
    <dgm:pt modelId="{4BBE29D4-AB70-4510-9495-AA630F97D446}" type="parTrans" cxnId="{4476BFC3-3FBC-4A10-9B4C-32B4AAA88AB4}">
      <dgm:prSet/>
      <dgm:spPr/>
      <dgm:t>
        <a:bodyPr/>
        <a:lstStyle/>
        <a:p>
          <a:endParaRPr lang="en-US"/>
        </a:p>
      </dgm:t>
    </dgm:pt>
    <dgm:pt modelId="{04D6F510-FFBB-44F9-9B7F-ED423D9169F0}" type="sibTrans" cxnId="{4476BFC3-3FBC-4A10-9B4C-32B4AAA88AB4}">
      <dgm:prSet/>
      <dgm:spPr/>
      <dgm:t>
        <a:bodyPr/>
        <a:lstStyle/>
        <a:p>
          <a:endParaRPr lang="en-US"/>
        </a:p>
      </dgm:t>
    </dgm:pt>
    <dgm:pt modelId="{B39B0E47-FB21-4CC2-995C-6ADCA537B3DE}">
      <dgm:prSet/>
      <dgm:spPr/>
      <dgm:t>
        <a:bodyPr/>
        <a:lstStyle/>
        <a:p>
          <a:r>
            <a:rPr lang="en-US"/>
            <a:t>Chaque salle de classe a un flacon de dévirussant avec des lingettes.</a:t>
          </a:r>
        </a:p>
      </dgm:t>
    </dgm:pt>
    <dgm:pt modelId="{1161A657-F212-4B9B-AB3C-3C0D837241D5}" type="parTrans" cxnId="{2AE57A62-F84E-4924-B577-E0BF246D791C}">
      <dgm:prSet/>
      <dgm:spPr/>
      <dgm:t>
        <a:bodyPr/>
        <a:lstStyle/>
        <a:p>
          <a:endParaRPr lang="en-US"/>
        </a:p>
      </dgm:t>
    </dgm:pt>
    <dgm:pt modelId="{23B9AEE7-8EED-480C-B68F-03A3A117DFA1}" type="sibTrans" cxnId="{2AE57A62-F84E-4924-B577-E0BF246D791C}">
      <dgm:prSet/>
      <dgm:spPr/>
      <dgm:t>
        <a:bodyPr/>
        <a:lstStyle/>
        <a:p>
          <a:endParaRPr lang="en-US"/>
        </a:p>
      </dgm:t>
    </dgm:pt>
    <dgm:pt modelId="{5AB335CE-608E-4E2C-BF62-B3A0893FB186}" type="pres">
      <dgm:prSet presAssocID="{6BA38D3C-0C1E-49C8-A598-1334EEB7D06C}" presName="diagram" presStyleCnt="0">
        <dgm:presLayoutVars>
          <dgm:dir/>
          <dgm:resizeHandles val="exact"/>
        </dgm:presLayoutVars>
      </dgm:prSet>
      <dgm:spPr/>
    </dgm:pt>
    <dgm:pt modelId="{C94E8369-0C5C-4D59-8A12-0413F2EC1886}" type="pres">
      <dgm:prSet presAssocID="{575E4571-93C9-4328-8F78-75922A0127BD}" presName="node" presStyleLbl="node1" presStyleIdx="0" presStyleCnt="6">
        <dgm:presLayoutVars>
          <dgm:bulletEnabled val="1"/>
        </dgm:presLayoutVars>
      </dgm:prSet>
      <dgm:spPr/>
    </dgm:pt>
    <dgm:pt modelId="{C0889821-13AD-4536-B3D0-2CA18A8DE52E}" type="pres">
      <dgm:prSet presAssocID="{169862AC-A6DD-40A1-A936-062875406614}" presName="sibTrans" presStyleCnt="0"/>
      <dgm:spPr/>
    </dgm:pt>
    <dgm:pt modelId="{CF517E15-F24B-4FED-B39B-F0B05A86C0F8}" type="pres">
      <dgm:prSet presAssocID="{DAB005E8-0319-4F72-8A90-59B89207C172}" presName="node" presStyleLbl="node1" presStyleIdx="1" presStyleCnt="6">
        <dgm:presLayoutVars>
          <dgm:bulletEnabled val="1"/>
        </dgm:presLayoutVars>
      </dgm:prSet>
      <dgm:spPr/>
    </dgm:pt>
    <dgm:pt modelId="{486260A6-6437-4C4B-92F0-79225348B428}" type="pres">
      <dgm:prSet presAssocID="{BD5E1631-0FDB-453B-94BC-5A7444A7116F}" presName="sibTrans" presStyleCnt="0"/>
      <dgm:spPr/>
    </dgm:pt>
    <dgm:pt modelId="{EC7F5FDA-6212-4464-A651-224608BFFBAC}" type="pres">
      <dgm:prSet presAssocID="{740B0997-A85D-4591-B8F8-D5A044DA2421}" presName="node" presStyleLbl="node1" presStyleIdx="2" presStyleCnt="6">
        <dgm:presLayoutVars>
          <dgm:bulletEnabled val="1"/>
        </dgm:presLayoutVars>
      </dgm:prSet>
      <dgm:spPr/>
    </dgm:pt>
    <dgm:pt modelId="{F53A9BF5-8321-4AF3-9EAF-5A376872AF82}" type="pres">
      <dgm:prSet presAssocID="{C8D6C8B6-7679-4C4F-B54B-08771CA97342}" presName="sibTrans" presStyleCnt="0"/>
      <dgm:spPr/>
    </dgm:pt>
    <dgm:pt modelId="{22B7BC6A-C21A-42C4-820E-4A629158E7FE}" type="pres">
      <dgm:prSet presAssocID="{5AFFFEAC-1BD5-48DA-AF72-DB7965BC0D22}" presName="node" presStyleLbl="node1" presStyleIdx="3" presStyleCnt="6">
        <dgm:presLayoutVars>
          <dgm:bulletEnabled val="1"/>
        </dgm:presLayoutVars>
      </dgm:prSet>
      <dgm:spPr/>
    </dgm:pt>
    <dgm:pt modelId="{4A06C913-DE16-4481-A0A1-C771FCCC5966}" type="pres">
      <dgm:prSet presAssocID="{C266C55E-27E4-4765-BF14-0F3777C5B6F2}" presName="sibTrans" presStyleCnt="0"/>
      <dgm:spPr/>
    </dgm:pt>
    <dgm:pt modelId="{C80FAE1C-054B-44B5-939E-BC04EB9C32EE}" type="pres">
      <dgm:prSet presAssocID="{FBB0465F-0B83-4021-BB8A-A3EF48FE9F24}" presName="node" presStyleLbl="node1" presStyleIdx="4" presStyleCnt="6">
        <dgm:presLayoutVars>
          <dgm:bulletEnabled val="1"/>
        </dgm:presLayoutVars>
      </dgm:prSet>
      <dgm:spPr/>
    </dgm:pt>
    <dgm:pt modelId="{582450B0-A981-42C9-888D-B3E6CCFB663C}" type="pres">
      <dgm:prSet presAssocID="{04D6F510-FFBB-44F9-9B7F-ED423D9169F0}" presName="sibTrans" presStyleCnt="0"/>
      <dgm:spPr/>
    </dgm:pt>
    <dgm:pt modelId="{8EFF828A-8128-412C-A6DD-F08CF0BCFB41}" type="pres">
      <dgm:prSet presAssocID="{B39B0E47-FB21-4CC2-995C-6ADCA537B3DE}" presName="node" presStyleLbl="node1" presStyleIdx="5" presStyleCnt="6">
        <dgm:presLayoutVars>
          <dgm:bulletEnabled val="1"/>
        </dgm:presLayoutVars>
      </dgm:prSet>
      <dgm:spPr/>
    </dgm:pt>
  </dgm:ptLst>
  <dgm:cxnLst>
    <dgm:cxn modelId="{9942510C-165C-4689-93F3-BA9ADF828433}" srcId="{6BA38D3C-0C1E-49C8-A598-1334EEB7D06C}" destId="{5AFFFEAC-1BD5-48DA-AF72-DB7965BC0D22}" srcOrd="3" destOrd="0" parTransId="{E5FE4924-816B-432E-9D58-20DA2AE19A1F}" sibTransId="{C266C55E-27E4-4765-BF14-0F3777C5B6F2}"/>
    <dgm:cxn modelId="{B123A215-1E00-4372-85DA-19D25A73708D}" type="presOf" srcId="{DAB005E8-0319-4F72-8A90-59B89207C172}" destId="{CF517E15-F24B-4FED-B39B-F0B05A86C0F8}" srcOrd="0" destOrd="0" presId="urn:microsoft.com/office/officeart/2005/8/layout/default"/>
    <dgm:cxn modelId="{112DCD17-9110-486E-BBC4-1320D9388DF8}" type="presOf" srcId="{B39B0E47-FB21-4CC2-995C-6ADCA537B3DE}" destId="{8EFF828A-8128-412C-A6DD-F08CF0BCFB41}" srcOrd="0" destOrd="0" presId="urn:microsoft.com/office/officeart/2005/8/layout/default"/>
    <dgm:cxn modelId="{B6445534-9FB9-4896-A6F7-29CF2BBB186D}" type="presOf" srcId="{5AFFFEAC-1BD5-48DA-AF72-DB7965BC0D22}" destId="{22B7BC6A-C21A-42C4-820E-4A629158E7FE}" srcOrd="0" destOrd="0" presId="urn:microsoft.com/office/officeart/2005/8/layout/default"/>
    <dgm:cxn modelId="{2063D944-7D98-4ECD-8295-E43414909384}" srcId="{6BA38D3C-0C1E-49C8-A598-1334EEB7D06C}" destId="{DAB005E8-0319-4F72-8A90-59B89207C172}" srcOrd="1" destOrd="0" parTransId="{EE346BBA-993D-4C55-A207-74B1C1BB615D}" sibTransId="{BD5E1631-0FDB-453B-94BC-5A7444A7116F}"/>
    <dgm:cxn modelId="{A2670C4B-C55B-4258-BA0F-FB5046AF60FE}" type="presOf" srcId="{575E4571-93C9-4328-8F78-75922A0127BD}" destId="{C94E8369-0C5C-4D59-8A12-0413F2EC1886}" srcOrd="0" destOrd="0" presId="urn:microsoft.com/office/officeart/2005/8/layout/default"/>
    <dgm:cxn modelId="{2AE57A62-F84E-4924-B577-E0BF246D791C}" srcId="{6BA38D3C-0C1E-49C8-A598-1334EEB7D06C}" destId="{B39B0E47-FB21-4CC2-995C-6ADCA537B3DE}" srcOrd="5" destOrd="0" parTransId="{1161A657-F212-4B9B-AB3C-3C0D837241D5}" sibTransId="{23B9AEE7-8EED-480C-B68F-03A3A117DFA1}"/>
    <dgm:cxn modelId="{928FD962-9407-4B21-AD36-A328C54A7144}" type="presOf" srcId="{6BA38D3C-0C1E-49C8-A598-1334EEB7D06C}" destId="{5AB335CE-608E-4E2C-BF62-B3A0893FB186}" srcOrd="0" destOrd="0" presId="urn:microsoft.com/office/officeart/2005/8/layout/default"/>
    <dgm:cxn modelId="{DA30E79D-C512-4710-8C03-0E246E43A748}" srcId="{6BA38D3C-0C1E-49C8-A598-1334EEB7D06C}" destId="{740B0997-A85D-4591-B8F8-D5A044DA2421}" srcOrd="2" destOrd="0" parTransId="{38A4FF18-AC66-48F8-BE2A-ED9FCEC3B493}" sibTransId="{C8D6C8B6-7679-4C4F-B54B-08771CA97342}"/>
    <dgm:cxn modelId="{0C20E3C1-044B-4BC9-887A-C6CCD61700D2}" type="presOf" srcId="{FBB0465F-0B83-4021-BB8A-A3EF48FE9F24}" destId="{C80FAE1C-054B-44B5-939E-BC04EB9C32EE}" srcOrd="0" destOrd="0" presId="urn:microsoft.com/office/officeart/2005/8/layout/default"/>
    <dgm:cxn modelId="{4476BFC3-3FBC-4A10-9B4C-32B4AAA88AB4}" srcId="{6BA38D3C-0C1E-49C8-A598-1334EEB7D06C}" destId="{FBB0465F-0B83-4021-BB8A-A3EF48FE9F24}" srcOrd="4" destOrd="0" parTransId="{4BBE29D4-AB70-4510-9495-AA630F97D446}" sibTransId="{04D6F510-FFBB-44F9-9B7F-ED423D9169F0}"/>
    <dgm:cxn modelId="{BE78A8CD-1100-4450-94CC-01707828C589}" type="presOf" srcId="{740B0997-A85D-4591-B8F8-D5A044DA2421}" destId="{EC7F5FDA-6212-4464-A651-224608BFFBAC}" srcOrd="0" destOrd="0" presId="urn:microsoft.com/office/officeart/2005/8/layout/default"/>
    <dgm:cxn modelId="{E14F96E8-5474-4D4B-9DE9-5CDBF9769805}" srcId="{6BA38D3C-0C1E-49C8-A598-1334EEB7D06C}" destId="{575E4571-93C9-4328-8F78-75922A0127BD}" srcOrd="0" destOrd="0" parTransId="{F47AE474-CECE-4676-B96D-EA49FA5AE4A0}" sibTransId="{169862AC-A6DD-40A1-A936-062875406614}"/>
    <dgm:cxn modelId="{BD9DDA22-A508-49EB-B7FD-E888712E5944}" type="presParOf" srcId="{5AB335CE-608E-4E2C-BF62-B3A0893FB186}" destId="{C94E8369-0C5C-4D59-8A12-0413F2EC1886}" srcOrd="0" destOrd="0" presId="urn:microsoft.com/office/officeart/2005/8/layout/default"/>
    <dgm:cxn modelId="{FC2A076F-CD3D-4B27-BE0D-56388D5A9E1E}" type="presParOf" srcId="{5AB335CE-608E-4E2C-BF62-B3A0893FB186}" destId="{C0889821-13AD-4536-B3D0-2CA18A8DE52E}" srcOrd="1" destOrd="0" presId="urn:microsoft.com/office/officeart/2005/8/layout/default"/>
    <dgm:cxn modelId="{F9914EE0-1964-4DE6-9AD5-5C2F04AFE6CF}" type="presParOf" srcId="{5AB335CE-608E-4E2C-BF62-B3A0893FB186}" destId="{CF517E15-F24B-4FED-B39B-F0B05A86C0F8}" srcOrd="2" destOrd="0" presId="urn:microsoft.com/office/officeart/2005/8/layout/default"/>
    <dgm:cxn modelId="{EA308109-950F-49EC-BBBF-B4BB8F685C49}" type="presParOf" srcId="{5AB335CE-608E-4E2C-BF62-B3A0893FB186}" destId="{486260A6-6437-4C4B-92F0-79225348B428}" srcOrd="3" destOrd="0" presId="urn:microsoft.com/office/officeart/2005/8/layout/default"/>
    <dgm:cxn modelId="{B99F5B64-3DB2-42C2-B21C-A6536F5257CA}" type="presParOf" srcId="{5AB335CE-608E-4E2C-BF62-B3A0893FB186}" destId="{EC7F5FDA-6212-4464-A651-224608BFFBAC}" srcOrd="4" destOrd="0" presId="urn:microsoft.com/office/officeart/2005/8/layout/default"/>
    <dgm:cxn modelId="{65084F82-90A7-4DCD-9FE2-2C4429914770}" type="presParOf" srcId="{5AB335CE-608E-4E2C-BF62-B3A0893FB186}" destId="{F53A9BF5-8321-4AF3-9EAF-5A376872AF82}" srcOrd="5" destOrd="0" presId="urn:microsoft.com/office/officeart/2005/8/layout/default"/>
    <dgm:cxn modelId="{8926244E-7A36-4E7A-97DE-66B97E92B707}" type="presParOf" srcId="{5AB335CE-608E-4E2C-BF62-B3A0893FB186}" destId="{22B7BC6A-C21A-42C4-820E-4A629158E7FE}" srcOrd="6" destOrd="0" presId="urn:microsoft.com/office/officeart/2005/8/layout/default"/>
    <dgm:cxn modelId="{B8A47699-EF24-4334-8E95-F23583EB1A67}" type="presParOf" srcId="{5AB335CE-608E-4E2C-BF62-B3A0893FB186}" destId="{4A06C913-DE16-4481-A0A1-C771FCCC5966}" srcOrd="7" destOrd="0" presId="urn:microsoft.com/office/officeart/2005/8/layout/default"/>
    <dgm:cxn modelId="{13F1DF20-D8CF-4A83-9C90-61CC7BBD6DFB}" type="presParOf" srcId="{5AB335CE-608E-4E2C-BF62-B3A0893FB186}" destId="{C80FAE1C-054B-44B5-939E-BC04EB9C32EE}" srcOrd="8" destOrd="0" presId="urn:microsoft.com/office/officeart/2005/8/layout/default"/>
    <dgm:cxn modelId="{D4FE4209-131A-4712-9872-6499B059ED29}" type="presParOf" srcId="{5AB335CE-608E-4E2C-BF62-B3A0893FB186}" destId="{582450B0-A981-42C9-888D-B3E6CCFB663C}" srcOrd="9" destOrd="0" presId="urn:microsoft.com/office/officeart/2005/8/layout/default"/>
    <dgm:cxn modelId="{916D6006-0EEB-465D-888E-3A7E5C3BC004}" type="presParOf" srcId="{5AB335CE-608E-4E2C-BF62-B3A0893FB186}" destId="{8EFF828A-8128-412C-A6DD-F08CF0BCFB41}"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95B853-DAC9-463E-8005-2C236E89F59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FA9029F-505C-4610-9ADC-34B8DB559EBE}">
      <dgm:prSet/>
      <dgm:spPr/>
      <dgm:t>
        <a:bodyPr/>
        <a:lstStyle/>
        <a:p>
          <a:r>
            <a:rPr lang="en-US"/>
            <a:t>Je respecte mon lieu de mise en rang  qui est indiqué sur mon emploi du temps. </a:t>
          </a:r>
        </a:p>
      </dgm:t>
    </dgm:pt>
    <dgm:pt modelId="{14469341-2D5A-4F4A-A82C-C23EB480FFDB}" type="parTrans" cxnId="{C708DED9-E7C4-4397-8CA2-80D2A6CEF937}">
      <dgm:prSet/>
      <dgm:spPr/>
      <dgm:t>
        <a:bodyPr/>
        <a:lstStyle/>
        <a:p>
          <a:endParaRPr lang="en-US"/>
        </a:p>
      </dgm:t>
    </dgm:pt>
    <dgm:pt modelId="{397993C8-8DAF-487C-889C-4941B732A8C5}" type="sibTrans" cxnId="{C708DED9-E7C4-4397-8CA2-80D2A6CEF937}">
      <dgm:prSet/>
      <dgm:spPr/>
      <dgm:t>
        <a:bodyPr/>
        <a:lstStyle/>
        <a:p>
          <a:endParaRPr lang="en-US"/>
        </a:p>
      </dgm:t>
    </dgm:pt>
    <dgm:pt modelId="{9982458E-4F59-4F24-828D-5C75EF0BA27F}">
      <dgm:prSet/>
      <dgm:spPr/>
      <dgm:t>
        <a:bodyPr/>
        <a:lstStyle/>
        <a:p>
          <a:r>
            <a:rPr lang="en-US"/>
            <a:t>Je le rejoins sans précipitation </a:t>
          </a:r>
        </a:p>
      </dgm:t>
    </dgm:pt>
    <dgm:pt modelId="{58F20A57-2A49-44F3-8C2C-A655C49413E3}" type="parTrans" cxnId="{45ACDE59-BE88-4F3E-8509-FC6337619F8A}">
      <dgm:prSet/>
      <dgm:spPr/>
      <dgm:t>
        <a:bodyPr/>
        <a:lstStyle/>
        <a:p>
          <a:endParaRPr lang="en-US"/>
        </a:p>
      </dgm:t>
    </dgm:pt>
    <dgm:pt modelId="{CF634FD6-8A3C-4DF2-AF84-FD2AB95BCE36}" type="sibTrans" cxnId="{45ACDE59-BE88-4F3E-8509-FC6337619F8A}">
      <dgm:prSet/>
      <dgm:spPr/>
      <dgm:t>
        <a:bodyPr/>
        <a:lstStyle/>
        <a:p>
          <a:endParaRPr lang="en-US"/>
        </a:p>
      </dgm:t>
    </dgm:pt>
    <dgm:pt modelId="{BFC55A39-0847-45CE-858E-D3AD4976A6EB}">
      <dgm:prSet/>
      <dgm:spPr/>
      <dgm:t>
        <a:bodyPr/>
        <a:lstStyle/>
        <a:p>
          <a:r>
            <a:rPr lang="en-US"/>
            <a:t>Je respecte les distances de sécurité </a:t>
          </a:r>
        </a:p>
      </dgm:t>
    </dgm:pt>
    <dgm:pt modelId="{149A87D2-8E14-460C-8614-847F0AFE7516}" type="parTrans" cxnId="{92C7A56B-D485-472D-AC4B-6067A4E4E19B}">
      <dgm:prSet/>
      <dgm:spPr/>
      <dgm:t>
        <a:bodyPr/>
        <a:lstStyle/>
        <a:p>
          <a:endParaRPr lang="en-US"/>
        </a:p>
      </dgm:t>
    </dgm:pt>
    <dgm:pt modelId="{74B93505-2CC3-4325-AAA3-5D3B3EFD1647}" type="sibTrans" cxnId="{92C7A56B-D485-472D-AC4B-6067A4E4E19B}">
      <dgm:prSet/>
      <dgm:spPr/>
      <dgm:t>
        <a:bodyPr/>
        <a:lstStyle/>
        <a:p>
          <a:endParaRPr lang="en-US"/>
        </a:p>
      </dgm:t>
    </dgm:pt>
    <dgm:pt modelId="{9DAFEB40-7379-495F-82D2-4C18AC7E3924}">
      <dgm:prSet/>
      <dgm:spPr/>
      <dgm:t>
        <a:bodyPr/>
        <a:lstStyle/>
        <a:p>
          <a:r>
            <a:rPr lang="en-US"/>
            <a:t>Je respecte le marquage au sol </a:t>
          </a:r>
        </a:p>
      </dgm:t>
    </dgm:pt>
    <dgm:pt modelId="{9EFF513A-89FC-4D21-BAC3-AA2344835922}" type="parTrans" cxnId="{D6164700-6FA9-4456-8407-E536C7A3B459}">
      <dgm:prSet/>
      <dgm:spPr/>
      <dgm:t>
        <a:bodyPr/>
        <a:lstStyle/>
        <a:p>
          <a:endParaRPr lang="en-US"/>
        </a:p>
      </dgm:t>
    </dgm:pt>
    <dgm:pt modelId="{9CC414CF-C547-4879-A951-33547950A9C5}" type="sibTrans" cxnId="{D6164700-6FA9-4456-8407-E536C7A3B459}">
      <dgm:prSet/>
      <dgm:spPr/>
      <dgm:t>
        <a:bodyPr/>
        <a:lstStyle/>
        <a:p>
          <a:endParaRPr lang="en-US"/>
        </a:p>
      </dgm:t>
    </dgm:pt>
    <dgm:pt modelId="{147EA63F-D52E-4F75-8069-AF8579E378F6}">
      <dgm:prSet/>
      <dgm:spPr/>
      <dgm:t>
        <a:bodyPr/>
        <a:lstStyle/>
        <a:p>
          <a:r>
            <a:rPr lang="en-US"/>
            <a:t>J’avance doucement et en silence vers ma salle de classe sous la conduite de mon professeur ou mon éducateur en respectant toujours la distance de sécurité</a:t>
          </a:r>
        </a:p>
      </dgm:t>
    </dgm:pt>
    <dgm:pt modelId="{B5238AB4-98FD-4FFC-AA42-74F30CFCD5B6}" type="parTrans" cxnId="{D0BC450C-88B2-4D15-8506-5F358D28771D}">
      <dgm:prSet/>
      <dgm:spPr/>
      <dgm:t>
        <a:bodyPr/>
        <a:lstStyle/>
        <a:p>
          <a:endParaRPr lang="en-US"/>
        </a:p>
      </dgm:t>
    </dgm:pt>
    <dgm:pt modelId="{CFB89540-D5AB-4489-8E51-ECACFE357C44}" type="sibTrans" cxnId="{D0BC450C-88B2-4D15-8506-5F358D28771D}">
      <dgm:prSet/>
      <dgm:spPr/>
      <dgm:t>
        <a:bodyPr/>
        <a:lstStyle/>
        <a:p>
          <a:endParaRPr lang="en-US"/>
        </a:p>
      </dgm:t>
    </dgm:pt>
    <dgm:pt modelId="{808CF9AD-0FA0-4433-A5A0-85737FC72B45}" type="pres">
      <dgm:prSet presAssocID="{FD95B853-DAC9-463E-8005-2C236E89F591}" presName="root" presStyleCnt="0">
        <dgm:presLayoutVars>
          <dgm:dir/>
          <dgm:resizeHandles val="exact"/>
        </dgm:presLayoutVars>
      </dgm:prSet>
      <dgm:spPr/>
    </dgm:pt>
    <dgm:pt modelId="{0C13A987-95EE-4C39-8F42-23EA17025C55}" type="pres">
      <dgm:prSet presAssocID="{3FA9029F-505C-4610-9ADC-34B8DB559EBE}" presName="compNode" presStyleCnt="0"/>
      <dgm:spPr/>
    </dgm:pt>
    <dgm:pt modelId="{94AA6481-AA59-4AD5-8318-E6F829D9CC4D}" type="pres">
      <dgm:prSet presAssocID="{3FA9029F-505C-4610-9ADC-34B8DB559EBE}" presName="bgRect" presStyleLbl="bgShp" presStyleIdx="0" presStyleCnt="5"/>
      <dgm:spPr/>
    </dgm:pt>
    <dgm:pt modelId="{61E03AB5-F62D-4C28-A71F-8BF7A444E954}" type="pres">
      <dgm:prSet presAssocID="{3FA9029F-505C-4610-9ADC-34B8DB559EB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prechaun Hat"/>
        </a:ext>
      </dgm:extLst>
    </dgm:pt>
    <dgm:pt modelId="{2F066697-F4A8-4AFE-B76A-74EB21AAF511}" type="pres">
      <dgm:prSet presAssocID="{3FA9029F-505C-4610-9ADC-34B8DB559EBE}" presName="spaceRect" presStyleCnt="0"/>
      <dgm:spPr/>
    </dgm:pt>
    <dgm:pt modelId="{25C32FA3-F412-4081-BD73-C3226703CD79}" type="pres">
      <dgm:prSet presAssocID="{3FA9029F-505C-4610-9ADC-34B8DB559EBE}" presName="parTx" presStyleLbl="revTx" presStyleIdx="0" presStyleCnt="5">
        <dgm:presLayoutVars>
          <dgm:chMax val="0"/>
          <dgm:chPref val="0"/>
        </dgm:presLayoutVars>
      </dgm:prSet>
      <dgm:spPr/>
    </dgm:pt>
    <dgm:pt modelId="{5554E759-C992-4A41-BEB1-282421BDDB55}" type="pres">
      <dgm:prSet presAssocID="{397993C8-8DAF-487C-889C-4941B732A8C5}" presName="sibTrans" presStyleCnt="0"/>
      <dgm:spPr/>
    </dgm:pt>
    <dgm:pt modelId="{28C146B5-9FBE-41A3-B3D5-111B4894B1CD}" type="pres">
      <dgm:prSet presAssocID="{9982458E-4F59-4F24-828D-5C75EF0BA27F}" presName="compNode" presStyleCnt="0"/>
      <dgm:spPr/>
    </dgm:pt>
    <dgm:pt modelId="{E1180447-9755-466F-8089-F4084740EA3C}" type="pres">
      <dgm:prSet presAssocID="{9982458E-4F59-4F24-828D-5C75EF0BA27F}" presName="bgRect" presStyleLbl="bgShp" presStyleIdx="1" presStyleCnt="5"/>
      <dgm:spPr/>
    </dgm:pt>
    <dgm:pt modelId="{CCE37C25-2249-4B06-8D74-F63602BF2555}" type="pres">
      <dgm:prSet presAssocID="{9982458E-4F59-4F24-828D-5C75EF0BA27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fluencer"/>
        </a:ext>
      </dgm:extLst>
    </dgm:pt>
    <dgm:pt modelId="{D19E9C5A-1535-4056-B25D-93705D43527C}" type="pres">
      <dgm:prSet presAssocID="{9982458E-4F59-4F24-828D-5C75EF0BA27F}" presName="spaceRect" presStyleCnt="0"/>
      <dgm:spPr/>
    </dgm:pt>
    <dgm:pt modelId="{F28D95A9-637A-4CF6-8B68-7026134C4334}" type="pres">
      <dgm:prSet presAssocID="{9982458E-4F59-4F24-828D-5C75EF0BA27F}" presName="parTx" presStyleLbl="revTx" presStyleIdx="1" presStyleCnt="5">
        <dgm:presLayoutVars>
          <dgm:chMax val="0"/>
          <dgm:chPref val="0"/>
        </dgm:presLayoutVars>
      </dgm:prSet>
      <dgm:spPr/>
    </dgm:pt>
    <dgm:pt modelId="{38219037-D3F5-46E7-AFE7-70E1F7BBBE0D}" type="pres">
      <dgm:prSet presAssocID="{CF634FD6-8A3C-4DF2-AF84-FD2AB95BCE36}" presName="sibTrans" presStyleCnt="0"/>
      <dgm:spPr/>
    </dgm:pt>
    <dgm:pt modelId="{8C092E4F-425E-4CB9-A369-6453E4670624}" type="pres">
      <dgm:prSet presAssocID="{BFC55A39-0847-45CE-858E-D3AD4976A6EB}" presName="compNode" presStyleCnt="0"/>
      <dgm:spPr/>
    </dgm:pt>
    <dgm:pt modelId="{5D6F707F-1CE4-4F25-8889-1F24B8553F90}" type="pres">
      <dgm:prSet presAssocID="{BFC55A39-0847-45CE-858E-D3AD4976A6EB}" presName="bgRect" presStyleLbl="bgShp" presStyleIdx="2" presStyleCnt="5"/>
      <dgm:spPr/>
    </dgm:pt>
    <dgm:pt modelId="{B88A58E1-3FCC-423F-A5FF-5D13AB0831E3}" type="pres">
      <dgm:prSet presAssocID="{BFC55A39-0847-45CE-858E-D3AD4976A6E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in"/>
        </a:ext>
      </dgm:extLst>
    </dgm:pt>
    <dgm:pt modelId="{F7E170E7-178D-4898-9988-8339DACE3981}" type="pres">
      <dgm:prSet presAssocID="{BFC55A39-0847-45CE-858E-D3AD4976A6EB}" presName="spaceRect" presStyleCnt="0"/>
      <dgm:spPr/>
    </dgm:pt>
    <dgm:pt modelId="{243E0ED8-3A8D-43D5-BA15-80A46E0E269B}" type="pres">
      <dgm:prSet presAssocID="{BFC55A39-0847-45CE-858E-D3AD4976A6EB}" presName="parTx" presStyleLbl="revTx" presStyleIdx="2" presStyleCnt="5">
        <dgm:presLayoutVars>
          <dgm:chMax val="0"/>
          <dgm:chPref val="0"/>
        </dgm:presLayoutVars>
      </dgm:prSet>
      <dgm:spPr/>
    </dgm:pt>
    <dgm:pt modelId="{5B86E7B3-89D9-4D4D-8475-C78B6CDBF73D}" type="pres">
      <dgm:prSet presAssocID="{74B93505-2CC3-4325-AAA3-5D3B3EFD1647}" presName="sibTrans" presStyleCnt="0"/>
      <dgm:spPr/>
    </dgm:pt>
    <dgm:pt modelId="{0FFD33AE-5D7C-49B7-BEA2-D7FF3DB722DD}" type="pres">
      <dgm:prSet presAssocID="{9DAFEB40-7379-495F-82D2-4C18AC7E3924}" presName="compNode" presStyleCnt="0"/>
      <dgm:spPr/>
    </dgm:pt>
    <dgm:pt modelId="{86BA6CE0-EF47-403F-818C-688BDFC41256}" type="pres">
      <dgm:prSet presAssocID="{9DAFEB40-7379-495F-82D2-4C18AC7E3924}" presName="bgRect" presStyleLbl="bgShp" presStyleIdx="3" presStyleCnt="5"/>
      <dgm:spPr/>
    </dgm:pt>
    <dgm:pt modelId="{4240BC8C-4363-4576-8A1D-39CBE5F37A36}" type="pres">
      <dgm:prSet presAssocID="{9DAFEB40-7379-495F-82D2-4C18AC7E392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n"/>
        </a:ext>
      </dgm:extLst>
    </dgm:pt>
    <dgm:pt modelId="{284068E3-0869-4BBB-BC79-A9D64CA273F9}" type="pres">
      <dgm:prSet presAssocID="{9DAFEB40-7379-495F-82D2-4C18AC7E3924}" presName="spaceRect" presStyleCnt="0"/>
      <dgm:spPr/>
    </dgm:pt>
    <dgm:pt modelId="{D717DD42-04FE-4A56-8F48-888D706CEC3B}" type="pres">
      <dgm:prSet presAssocID="{9DAFEB40-7379-495F-82D2-4C18AC7E3924}" presName="parTx" presStyleLbl="revTx" presStyleIdx="3" presStyleCnt="5">
        <dgm:presLayoutVars>
          <dgm:chMax val="0"/>
          <dgm:chPref val="0"/>
        </dgm:presLayoutVars>
      </dgm:prSet>
      <dgm:spPr/>
    </dgm:pt>
    <dgm:pt modelId="{5321639D-B732-468A-B0E9-1F6780D87E1B}" type="pres">
      <dgm:prSet presAssocID="{9CC414CF-C547-4879-A951-33547950A9C5}" presName="sibTrans" presStyleCnt="0"/>
      <dgm:spPr/>
    </dgm:pt>
    <dgm:pt modelId="{7AA2D442-AB28-43B4-8220-D2677C43E08E}" type="pres">
      <dgm:prSet presAssocID="{147EA63F-D52E-4F75-8069-AF8579E378F6}" presName="compNode" presStyleCnt="0"/>
      <dgm:spPr/>
    </dgm:pt>
    <dgm:pt modelId="{AE6A553A-B0B6-4F5D-B007-9F15C8BF81B9}" type="pres">
      <dgm:prSet presAssocID="{147EA63F-D52E-4F75-8069-AF8579E378F6}" presName="bgRect" presStyleLbl="bgShp" presStyleIdx="4" presStyleCnt="5"/>
      <dgm:spPr/>
    </dgm:pt>
    <dgm:pt modelId="{21C0EA97-6013-46B3-9F3A-B5E8ABF1400E}" type="pres">
      <dgm:prSet presAssocID="{147EA63F-D52E-4F75-8069-AF8579E378F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96B92224-8C45-4D9C-8F5E-3FB81E8847B3}" type="pres">
      <dgm:prSet presAssocID="{147EA63F-D52E-4F75-8069-AF8579E378F6}" presName="spaceRect" presStyleCnt="0"/>
      <dgm:spPr/>
    </dgm:pt>
    <dgm:pt modelId="{F45DD174-1C4D-49B2-91E9-E73613A8FE71}" type="pres">
      <dgm:prSet presAssocID="{147EA63F-D52E-4F75-8069-AF8579E378F6}" presName="parTx" presStyleLbl="revTx" presStyleIdx="4" presStyleCnt="5">
        <dgm:presLayoutVars>
          <dgm:chMax val="0"/>
          <dgm:chPref val="0"/>
        </dgm:presLayoutVars>
      </dgm:prSet>
      <dgm:spPr/>
    </dgm:pt>
  </dgm:ptLst>
  <dgm:cxnLst>
    <dgm:cxn modelId="{D6164700-6FA9-4456-8407-E536C7A3B459}" srcId="{FD95B853-DAC9-463E-8005-2C236E89F591}" destId="{9DAFEB40-7379-495F-82D2-4C18AC7E3924}" srcOrd="3" destOrd="0" parTransId="{9EFF513A-89FC-4D21-BAC3-AA2344835922}" sibTransId="{9CC414CF-C547-4879-A951-33547950A9C5}"/>
    <dgm:cxn modelId="{645BC805-6AA8-4B6D-823D-D6F147C5AD76}" type="presOf" srcId="{9DAFEB40-7379-495F-82D2-4C18AC7E3924}" destId="{D717DD42-04FE-4A56-8F48-888D706CEC3B}" srcOrd="0" destOrd="0" presId="urn:microsoft.com/office/officeart/2018/2/layout/IconVerticalSolidList"/>
    <dgm:cxn modelId="{D0BC450C-88B2-4D15-8506-5F358D28771D}" srcId="{FD95B853-DAC9-463E-8005-2C236E89F591}" destId="{147EA63F-D52E-4F75-8069-AF8579E378F6}" srcOrd="4" destOrd="0" parTransId="{B5238AB4-98FD-4FFC-AA42-74F30CFCD5B6}" sibTransId="{CFB89540-D5AB-4489-8E51-ECACFE357C44}"/>
    <dgm:cxn modelId="{45ACDE59-BE88-4F3E-8509-FC6337619F8A}" srcId="{FD95B853-DAC9-463E-8005-2C236E89F591}" destId="{9982458E-4F59-4F24-828D-5C75EF0BA27F}" srcOrd="1" destOrd="0" parTransId="{58F20A57-2A49-44F3-8C2C-A655C49413E3}" sibTransId="{CF634FD6-8A3C-4DF2-AF84-FD2AB95BCE36}"/>
    <dgm:cxn modelId="{92C7A56B-D485-472D-AC4B-6067A4E4E19B}" srcId="{FD95B853-DAC9-463E-8005-2C236E89F591}" destId="{BFC55A39-0847-45CE-858E-D3AD4976A6EB}" srcOrd="2" destOrd="0" parTransId="{149A87D2-8E14-460C-8614-847F0AFE7516}" sibTransId="{74B93505-2CC3-4325-AAA3-5D3B3EFD1647}"/>
    <dgm:cxn modelId="{8E073D86-9C51-4FCE-BC0D-3776A321B240}" type="presOf" srcId="{3FA9029F-505C-4610-9ADC-34B8DB559EBE}" destId="{25C32FA3-F412-4081-BD73-C3226703CD79}" srcOrd="0" destOrd="0" presId="urn:microsoft.com/office/officeart/2018/2/layout/IconVerticalSolidList"/>
    <dgm:cxn modelId="{0EDCF093-A6DC-4C03-AC5E-C153B93C931B}" type="presOf" srcId="{BFC55A39-0847-45CE-858E-D3AD4976A6EB}" destId="{243E0ED8-3A8D-43D5-BA15-80A46E0E269B}" srcOrd="0" destOrd="0" presId="urn:microsoft.com/office/officeart/2018/2/layout/IconVerticalSolidList"/>
    <dgm:cxn modelId="{AFAA9695-98D0-435C-B327-318DB5CA16BF}" type="presOf" srcId="{9982458E-4F59-4F24-828D-5C75EF0BA27F}" destId="{F28D95A9-637A-4CF6-8B68-7026134C4334}" srcOrd="0" destOrd="0" presId="urn:microsoft.com/office/officeart/2018/2/layout/IconVerticalSolidList"/>
    <dgm:cxn modelId="{679B4FB2-8E53-4CE9-B677-375C64487E4E}" type="presOf" srcId="{147EA63F-D52E-4F75-8069-AF8579E378F6}" destId="{F45DD174-1C4D-49B2-91E9-E73613A8FE71}" srcOrd="0" destOrd="0" presId="urn:microsoft.com/office/officeart/2018/2/layout/IconVerticalSolidList"/>
    <dgm:cxn modelId="{C708DED9-E7C4-4397-8CA2-80D2A6CEF937}" srcId="{FD95B853-DAC9-463E-8005-2C236E89F591}" destId="{3FA9029F-505C-4610-9ADC-34B8DB559EBE}" srcOrd="0" destOrd="0" parTransId="{14469341-2D5A-4F4A-A82C-C23EB480FFDB}" sibTransId="{397993C8-8DAF-487C-889C-4941B732A8C5}"/>
    <dgm:cxn modelId="{E610C5E4-6159-4E24-A991-531D1BF40CB9}" type="presOf" srcId="{FD95B853-DAC9-463E-8005-2C236E89F591}" destId="{808CF9AD-0FA0-4433-A5A0-85737FC72B45}" srcOrd="0" destOrd="0" presId="urn:microsoft.com/office/officeart/2018/2/layout/IconVerticalSolidList"/>
    <dgm:cxn modelId="{33069771-869D-4BC8-B711-2FA7D8AB308D}" type="presParOf" srcId="{808CF9AD-0FA0-4433-A5A0-85737FC72B45}" destId="{0C13A987-95EE-4C39-8F42-23EA17025C55}" srcOrd="0" destOrd="0" presId="urn:microsoft.com/office/officeart/2018/2/layout/IconVerticalSolidList"/>
    <dgm:cxn modelId="{8C697950-9A20-46EE-B959-8931EAE5778D}" type="presParOf" srcId="{0C13A987-95EE-4C39-8F42-23EA17025C55}" destId="{94AA6481-AA59-4AD5-8318-E6F829D9CC4D}" srcOrd="0" destOrd="0" presId="urn:microsoft.com/office/officeart/2018/2/layout/IconVerticalSolidList"/>
    <dgm:cxn modelId="{AB89CDBD-2BA4-49F8-8A41-31EA34BADDD2}" type="presParOf" srcId="{0C13A987-95EE-4C39-8F42-23EA17025C55}" destId="{61E03AB5-F62D-4C28-A71F-8BF7A444E954}" srcOrd="1" destOrd="0" presId="urn:microsoft.com/office/officeart/2018/2/layout/IconVerticalSolidList"/>
    <dgm:cxn modelId="{21CCB675-2448-4D72-ACA1-F13A76788A2C}" type="presParOf" srcId="{0C13A987-95EE-4C39-8F42-23EA17025C55}" destId="{2F066697-F4A8-4AFE-B76A-74EB21AAF511}" srcOrd="2" destOrd="0" presId="urn:microsoft.com/office/officeart/2018/2/layout/IconVerticalSolidList"/>
    <dgm:cxn modelId="{79179298-2D5E-42C1-9687-43C9EA5E2827}" type="presParOf" srcId="{0C13A987-95EE-4C39-8F42-23EA17025C55}" destId="{25C32FA3-F412-4081-BD73-C3226703CD79}" srcOrd="3" destOrd="0" presId="urn:microsoft.com/office/officeart/2018/2/layout/IconVerticalSolidList"/>
    <dgm:cxn modelId="{F7C830FF-69A6-4E45-8919-D06B7344EDDA}" type="presParOf" srcId="{808CF9AD-0FA0-4433-A5A0-85737FC72B45}" destId="{5554E759-C992-4A41-BEB1-282421BDDB55}" srcOrd="1" destOrd="0" presId="urn:microsoft.com/office/officeart/2018/2/layout/IconVerticalSolidList"/>
    <dgm:cxn modelId="{B7AB720A-BDA9-41F5-86FB-6507ED3E8A02}" type="presParOf" srcId="{808CF9AD-0FA0-4433-A5A0-85737FC72B45}" destId="{28C146B5-9FBE-41A3-B3D5-111B4894B1CD}" srcOrd="2" destOrd="0" presId="urn:microsoft.com/office/officeart/2018/2/layout/IconVerticalSolidList"/>
    <dgm:cxn modelId="{706C53F1-82BC-4C9F-8737-3378766FE9CA}" type="presParOf" srcId="{28C146B5-9FBE-41A3-B3D5-111B4894B1CD}" destId="{E1180447-9755-466F-8089-F4084740EA3C}" srcOrd="0" destOrd="0" presId="urn:microsoft.com/office/officeart/2018/2/layout/IconVerticalSolidList"/>
    <dgm:cxn modelId="{94EB85FE-56FB-48E5-AD53-E8BBAE1A2989}" type="presParOf" srcId="{28C146B5-9FBE-41A3-B3D5-111B4894B1CD}" destId="{CCE37C25-2249-4B06-8D74-F63602BF2555}" srcOrd="1" destOrd="0" presId="urn:microsoft.com/office/officeart/2018/2/layout/IconVerticalSolidList"/>
    <dgm:cxn modelId="{28A61B08-E4EB-4DDA-9F99-E35CF365C4A5}" type="presParOf" srcId="{28C146B5-9FBE-41A3-B3D5-111B4894B1CD}" destId="{D19E9C5A-1535-4056-B25D-93705D43527C}" srcOrd="2" destOrd="0" presId="urn:microsoft.com/office/officeart/2018/2/layout/IconVerticalSolidList"/>
    <dgm:cxn modelId="{26C92B9D-F1D8-4524-BC08-949D58922BF2}" type="presParOf" srcId="{28C146B5-9FBE-41A3-B3D5-111B4894B1CD}" destId="{F28D95A9-637A-4CF6-8B68-7026134C4334}" srcOrd="3" destOrd="0" presId="urn:microsoft.com/office/officeart/2018/2/layout/IconVerticalSolidList"/>
    <dgm:cxn modelId="{3CBCB3C1-1F3F-436C-818A-4AEAD5CFB0E3}" type="presParOf" srcId="{808CF9AD-0FA0-4433-A5A0-85737FC72B45}" destId="{38219037-D3F5-46E7-AFE7-70E1F7BBBE0D}" srcOrd="3" destOrd="0" presId="urn:microsoft.com/office/officeart/2018/2/layout/IconVerticalSolidList"/>
    <dgm:cxn modelId="{5E19FAAF-EB56-4FAA-A82F-0229C8EBDE61}" type="presParOf" srcId="{808CF9AD-0FA0-4433-A5A0-85737FC72B45}" destId="{8C092E4F-425E-4CB9-A369-6453E4670624}" srcOrd="4" destOrd="0" presId="urn:microsoft.com/office/officeart/2018/2/layout/IconVerticalSolidList"/>
    <dgm:cxn modelId="{C4B9BDD0-8F9D-42FF-AE58-C1F7A1FDC749}" type="presParOf" srcId="{8C092E4F-425E-4CB9-A369-6453E4670624}" destId="{5D6F707F-1CE4-4F25-8889-1F24B8553F90}" srcOrd="0" destOrd="0" presId="urn:microsoft.com/office/officeart/2018/2/layout/IconVerticalSolidList"/>
    <dgm:cxn modelId="{4123D58C-0315-4B96-8A5D-DF368EA78C5E}" type="presParOf" srcId="{8C092E4F-425E-4CB9-A369-6453E4670624}" destId="{B88A58E1-3FCC-423F-A5FF-5D13AB0831E3}" srcOrd="1" destOrd="0" presId="urn:microsoft.com/office/officeart/2018/2/layout/IconVerticalSolidList"/>
    <dgm:cxn modelId="{E2C880B6-9D3B-4707-A904-CFC90860F0AC}" type="presParOf" srcId="{8C092E4F-425E-4CB9-A369-6453E4670624}" destId="{F7E170E7-178D-4898-9988-8339DACE3981}" srcOrd="2" destOrd="0" presId="urn:microsoft.com/office/officeart/2018/2/layout/IconVerticalSolidList"/>
    <dgm:cxn modelId="{B204E35E-912D-4138-A407-FAAB3BD11E54}" type="presParOf" srcId="{8C092E4F-425E-4CB9-A369-6453E4670624}" destId="{243E0ED8-3A8D-43D5-BA15-80A46E0E269B}" srcOrd="3" destOrd="0" presId="urn:microsoft.com/office/officeart/2018/2/layout/IconVerticalSolidList"/>
    <dgm:cxn modelId="{427F337D-D992-443D-AFA4-B63941FCC63D}" type="presParOf" srcId="{808CF9AD-0FA0-4433-A5A0-85737FC72B45}" destId="{5B86E7B3-89D9-4D4D-8475-C78B6CDBF73D}" srcOrd="5" destOrd="0" presId="urn:microsoft.com/office/officeart/2018/2/layout/IconVerticalSolidList"/>
    <dgm:cxn modelId="{DA881D73-4A89-4775-88EF-9F1A8C264355}" type="presParOf" srcId="{808CF9AD-0FA0-4433-A5A0-85737FC72B45}" destId="{0FFD33AE-5D7C-49B7-BEA2-D7FF3DB722DD}" srcOrd="6" destOrd="0" presId="urn:microsoft.com/office/officeart/2018/2/layout/IconVerticalSolidList"/>
    <dgm:cxn modelId="{98B4AB97-2442-425E-8347-5F73B69BFF32}" type="presParOf" srcId="{0FFD33AE-5D7C-49B7-BEA2-D7FF3DB722DD}" destId="{86BA6CE0-EF47-403F-818C-688BDFC41256}" srcOrd="0" destOrd="0" presId="urn:microsoft.com/office/officeart/2018/2/layout/IconVerticalSolidList"/>
    <dgm:cxn modelId="{596C6ED8-3399-43A6-AE54-333D8F9FC323}" type="presParOf" srcId="{0FFD33AE-5D7C-49B7-BEA2-D7FF3DB722DD}" destId="{4240BC8C-4363-4576-8A1D-39CBE5F37A36}" srcOrd="1" destOrd="0" presId="urn:microsoft.com/office/officeart/2018/2/layout/IconVerticalSolidList"/>
    <dgm:cxn modelId="{A92C2AB7-3266-4E4A-B497-84EFF13A1638}" type="presParOf" srcId="{0FFD33AE-5D7C-49B7-BEA2-D7FF3DB722DD}" destId="{284068E3-0869-4BBB-BC79-A9D64CA273F9}" srcOrd="2" destOrd="0" presId="urn:microsoft.com/office/officeart/2018/2/layout/IconVerticalSolidList"/>
    <dgm:cxn modelId="{F04345AF-B2BC-48A2-91B5-E22897643F6B}" type="presParOf" srcId="{0FFD33AE-5D7C-49B7-BEA2-D7FF3DB722DD}" destId="{D717DD42-04FE-4A56-8F48-888D706CEC3B}" srcOrd="3" destOrd="0" presId="urn:microsoft.com/office/officeart/2018/2/layout/IconVerticalSolidList"/>
    <dgm:cxn modelId="{DB8555CD-AE31-480F-9409-DCE9322CDF72}" type="presParOf" srcId="{808CF9AD-0FA0-4433-A5A0-85737FC72B45}" destId="{5321639D-B732-468A-B0E9-1F6780D87E1B}" srcOrd="7" destOrd="0" presId="urn:microsoft.com/office/officeart/2018/2/layout/IconVerticalSolidList"/>
    <dgm:cxn modelId="{B6276134-7369-4BF8-BB66-A89116BAAF76}" type="presParOf" srcId="{808CF9AD-0FA0-4433-A5A0-85737FC72B45}" destId="{7AA2D442-AB28-43B4-8220-D2677C43E08E}" srcOrd="8" destOrd="0" presId="urn:microsoft.com/office/officeart/2018/2/layout/IconVerticalSolidList"/>
    <dgm:cxn modelId="{D93B2F90-A2E3-41D9-8E2B-FF56EEA8ECCE}" type="presParOf" srcId="{7AA2D442-AB28-43B4-8220-D2677C43E08E}" destId="{AE6A553A-B0B6-4F5D-B007-9F15C8BF81B9}" srcOrd="0" destOrd="0" presId="urn:microsoft.com/office/officeart/2018/2/layout/IconVerticalSolidList"/>
    <dgm:cxn modelId="{9BF3AE15-D0AD-48BC-ACEC-7BF8A83F8C44}" type="presParOf" srcId="{7AA2D442-AB28-43B4-8220-D2677C43E08E}" destId="{21C0EA97-6013-46B3-9F3A-B5E8ABF1400E}" srcOrd="1" destOrd="0" presId="urn:microsoft.com/office/officeart/2018/2/layout/IconVerticalSolidList"/>
    <dgm:cxn modelId="{4E1A590B-8B3B-4966-9858-64205ECB9093}" type="presParOf" srcId="{7AA2D442-AB28-43B4-8220-D2677C43E08E}" destId="{96B92224-8C45-4D9C-8F5E-3FB81E8847B3}" srcOrd="2" destOrd="0" presId="urn:microsoft.com/office/officeart/2018/2/layout/IconVerticalSolidList"/>
    <dgm:cxn modelId="{5664324A-B67E-4BF1-9092-CAFB437D47B1}" type="presParOf" srcId="{7AA2D442-AB28-43B4-8220-D2677C43E08E}" destId="{F45DD174-1C4D-49B2-91E9-E73613A8FE7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5B853-DAC9-463E-8005-2C236E89F59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FA9029F-505C-4610-9ADC-34B8DB559EBE}">
      <dgm:prSet/>
      <dgm:spPr/>
      <dgm:t>
        <a:bodyPr/>
        <a:lstStyle/>
        <a:p>
          <a:r>
            <a:rPr lang="en-US"/>
            <a:t>Je respecte mon lieu de mise en rang  qui est indiqué sur mon emploi du temps. </a:t>
          </a:r>
        </a:p>
      </dgm:t>
    </dgm:pt>
    <dgm:pt modelId="{14469341-2D5A-4F4A-A82C-C23EB480FFDB}" type="parTrans" cxnId="{C708DED9-E7C4-4397-8CA2-80D2A6CEF937}">
      <dgm:prSet/>
      <dgm:spPr/>
      <dgm:t>
        <a:bodyPr/>
        <a:lstStyle/>
        <a:p>
          <a:endParaRPr lang="en-US"/>
        </a:p>
      </dgm:t>
    </dgm:pt>
    <dgm:pt modelId="{397993C8-8DAF-487C-889C-4941B732A8C5}" type="sibTrans" cxnId="{C708DED9-E7C4-4397-8CA2-80D2A6CEF937}">
      <dgm:prSet/>
      <dgm:spPr/>
      <dgm:t>
        <a:bodyPr/>
        <a:lstStyle/>
        <a:p>
          <a:endParaRPr lang="en-US"/>
        </a:p>
      </dgm:t>
    </dgm:pt>
    <dgm:pt modelId="{9982458E-4F59-4F24-828D-5C75EF0BA27F}">
      <dgm:prSet/>
      <dgm:spPr/>
      <dgm:t>
        <a:bodyPr/>
        <a:lstStyle/>
        <a:p>
          <a:r>
            <a:rPr lang="en-US"/>
            <a:t>Je le rejoins sans précipitation </a:t>
          </a:r>
        </a:p>
      </dgm:t>
    </dgm:pt>
    <dgm:pt modelId="{58F20A57-2A49-44F3-8C2C-A655C49413E3}" type="parTrans" cxnId="{45ACDE59-BE88-4F3E-8509-FC6337619F8A}">
      <dgm:prSet/>
      <dgm:spPr/>
      <dgm:t>
        <a:bodyPr/>
        <a:lstStyle/>
        <a:p>
          <a:endParaRPr lang="en-US"/>
        </a:p>
      </dgm:t>
    </dgm:pt>
    <dgm:pt modelId="{CF634FD6-8A3C-4DF2-AF84-FD2AB95BCE36}" type="sibTrans" cxnId="{45ACDE59-BE88-4F3E-8509-FC6337619F8A}">
      <dgm:prSet/>
      <dgm:spPr/>
      <dgm:t>
        <a:bodyPr/>
        <a:lstStyle/>
        <a:p>
          <a:endParaRPr lang="en-US"/>
        </a:p>
      </dgm:t>
    </dgm:pt>
    <dgm:pt modelId="{BFC55A39-0847-45CE-858E-D3AD4976A6EB}">
      <dgm:prSet/>
      <dgm:spPr/>
      <dgm:t>
        <a:bodyPr/>
        <a:lstStyle/>
        <a:p>
          <a:r>
            <a:rPr lang="en-US"/>
            <a:t>Je respecte les distances de sécurité </a:t>
          </a:r>
        </a:p>
      </dgm:t>
    </dgm:pt>
    <dgm:pt modelId="{149A87D2-8E14-460C-8614-847F0AFE7516}" type="parTrans" cxnId="{92C7A56B-D485-472D-AC4B-6067A4E4E19B}">
      <dgm:prSet/>
      <dgm:spPr/>
      <dgm:t>
        <a:bodyPr/>
        <a:lstStyle/>
        <a:p>
          <a:endParaRPr lang="en-US"/>
        </a:p>
      </dgm:t>
    </dgm:pt>
    <dgm:pt modelId="{74B93505-2CC3-4325-AAA3-5D3B3EFD1647}" type="sibTrans" cxnId="{92C7A56B-D485-472D-AC4B-6067A4E4E19B}">
      <dgm:prSet/>
      <dgm:spPr/>
      <dgm:t>
        <a:bodyPr/>
        <a:lstStyle/>
        <a:p>
          <a:endParaRPr lang="en-US"/>
        </a:p>
      </dgm:t>
    </dgm:pt>
    <dgm:pt modelId="{9DAFEB40-7379-495F-82D2-4C18AC7E3924}">
      <dgm:prSet/>
      <dgm:spPr/>
      <dgm:t>
        <a:bodyPr/>
        <a:lstStyle/>
        <a:p>
          <a:r>
            <a:rPr lang="en-US"/>
            <a:t>Je respecte le marquage au sol </a:t>
          </a:r>
        </a:p>
      </dgm:t>
    </dgm:pt>
    <dgm:pt modelId="{9EFF513A-89FC-4D21-BAC3-AA2344835922}" type="parTrans" cxnId="{D6164700-6FA9-4456-8407-E536C7A3B459}">
      <dgm:prSet/>
      <dgm:spPr/>
      <dgm:t>
        <a:bodyPr/>
        <a:lstStyle/>
        <a:p>
          <a:endParaRPr lang="en-US"/>
        </a:p>
      </dgm:t>
    </dgm:pt>
    <dgm:pt modelId="{9CC414CF-C547-4879-A951-33547950A9C5}" type="sibTrans" cxnId="{D6164700-6FA9-4456-8407-E536C7A3B459}">
      <dgm:prSet/>
      <dgm:spPr/>
      <dgm:t>
        <a:bodyPr/>
        <a:lstStyle/>
        <a:p>
          <a:endParaRPr lang="en-US"/>
        </a:p>
      </dgm:t>
    </dgm:pt>
    <dgm:pt modelId="{147EA63F-D52E-4F75-8069-AF8579E378F6}">
      <dgm:prSet/>
      <dgm:spPr/>
      <dgm:t>
        <a:bodyPr/>
        <a:lstStyle/>
        <a:p>
          <a:r>
            <a:rPr lang="en-US"/>
            <a:t>J’avance doucement et en silence vers ma salle de classe sous la conduite de mon professeur ou mon éducateur en respectant toujours la distance de sécurité</a:t>
          </a:r>
        </a:p>
      </dgm:t>
    </dgm:pt>
    <dgm:pt modelId="{B5238AB4-98FD-4FFC-AA42-74F30CFCD5B6}" type="parTrans" cxnId="{D0BC450C-88B2-4D15-8506-5F358D28771D}">
      <dgm:prSet/>
      <dgm:spPr/>
      <dgm:t>
        <a:bodyPr/>
        <a:lstStyle/>
        <a:p>
          <a:endParaRPr lang="en-US"/>
        </a:p>
      </dgm:t>
    </dgm:pt>
    <dgm:pt modelId="{CFB89540-D5AB-4489-8E51-ECACFE357C44}" type="sibTrans" cxnId="{D0BC450C-88B2-4D15-8506-5F358D28771D}">
      <dgm:prSet/>
      <dgm:spPr/>
      <dgm:t>
        <a:bodyPr/>
        <a:lstStyle/>
        <a:p>
          <a:endParaRPr lang="en-US"/>
        </a:p>
      </dgm:t>
    </dgm:pt>
    <dgm:pt modelId="{808CF9AD-0FA0-4433-A5A0-85737FC72B45}" type="pres">
      <dgm:prSet presAssocID="{FD95B853-DAC9-463E-8005-2C236E89F591}" presName="root" presStyleCnt="0">
        <dgm:presLayoutVars>
          <dgm:dir/>
          <dgm:resizeHandles val="exact"/>
        </dgm:presLayoutVars>
      </dgm:prSet>
      <dgm:spPr/>
    </dgm:pt>
    <dgm:pt modelId="{0C13A987-95EE-4C39-8F42-23EA17025C55}" type="pres">
      <dgm:prSet presAssocID="{3FA9029F-505C-4610-9ADC-34B8DB559EBE}" presName="compNode" presStyleCnt="0"/>
      <dgm:spPr/>
    </dgm:pt>
    <dgm:pt modelId="{94AA6481-AA59-4AD5-8318-E6F829D9CC4D}" type="pres">
      <dgm:prSet presAssocID="{3FA9029F-505C-4610-9ADC-34B8DB559EBE}" presName="bgRect" presStyleLbl="bgShp" presStyleIdx="0" presStyleCnt="5"/>
      <dgm:spPr/>
    </dgm:pt>
    <dgm:pt modelId="{61E03AB5-F62D-4C28-A71F-8BF7A444E954}" type="pres">
      <dgm:prSet presAssocID="{3FA9029F-505C-4610-9ADC-34B8DB559EB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prechaun Hat"/>
        </a:ext>
      </dgm:extLst>
    </dgm:pt>
    <dgm:pt modelId="{2F066697-F4A8-4AFE-B76A-74EB21AAF511}" type="pres">
      <dgm:prSet presAssocID="{3FA9029F-505C-4610-9ADC-34B8DB559EBE}" presName="spaceRect" presStyleCnt="0"/>
      <dgm:spPr/>
    </dgm:pt>
    <dgm:pt modelId="{25C32FA3-F412-4081-BD73-C3226703CD79}" type="pres">
      <dgm:prSet presAssocID="{3FA9029F-505C-4610-9ADC-34B8DB559EBE}" presName="parTx" presStyleLbl="revTx" presStyleIdx="0" presStyleCnt="5">
        <dgm:presLayoutVars>
          <dgm:chMax val="0"/>
          <dgm:chPref val="0"/>
        </dgm:presLayoutVars>
      </dgm:prSet>
      <dgm:spPr/>
    </dgm:pt>
    <dgm:pt modelId="{5554E759-C992-4A41-BEB1-282421BDDB55}" type="pres">
      <dgm:prSet presAssocID="{397993C8-8DAF-487C-889C-4941B732A8C5}" presName="sibTrans" presStyleCnt="0"/>
      <dgm:spPr/>
    </dgm:pt>
    <dgm:pt modelId="{28C146B5-9FBE-41A3-B3D5-111B4894B1CD}" type="pres">
      <dgm:prSet presAssocID="{9982458E-4F59-4F24-828D-5C75EF0BA27F}" presName="compNode" presStyleCnt="0"/>
      <dgm:spPr/>
    </dgm:pt>
    <dgm:pt modelId="{E1180447-9755-466F-8089-F4084740EA3C}" type="pres">
      <dgm:prSet presAssocID="{9982458E-4F59-4F24-828D-5C75EF0BA27F}" presName="bgRect" presStyleLbl="bgShp" presStyleIdx="1" presStyleCnt="5"/>
      <dgm:spPr/>
    </dgm:pt>
    <dgm:pt modelId="{CCE37C25-2249-4B06-8D74-F63602BF2555}" type="pres">
      <dgm:prSet presAssocID="{9982458E-4F59-4F24-828D-5C75EF0BA27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fluencer"/>
        </a:ext>
      </dgm:extLst>
    </dgm:pt>
    <dgm:pt modelId="{D19E9C5A-1535-4056-B25D-93705D43527C}" type="pres">
      <dgm:prSet presAssocID="{9982458E-4F59-4F24-828D-5C75EF0BA27F}" presName="spaceRect" presStyleCnt="0"/>
      <dgm:spPr/>
    </dgm:pt>
    <dgm:pt modelId="{F28D95A9-637A-4CF6-8B68-7026134C4334}" type="pres">
      <dgm:prSet presAssocID="{9982458E-4F59-4F24-828D-5C75EF0BA27F}" presName="parTx" presStyleLbl="revTx" presStyleIdx="1" presStyleCnt="5">
        <dgm:presLayoutVars>
          <dgm:chMax val="0"/>
          <dgm:chPref val="0"/>
        </dgm:presLayoutVars>
      </dgm:prSet>
      <dgm:spPr/>
    </dgm:pt>
    <dgm:pt modelId="{38219037-D3F5-46E7-AFE7-70E1F7BBBE0D}" type="pres">
      <dgm:prSet presAssocID="{CF634FD6-8A3C-4DF2-AF84-FD2AB95BCE36}" presName="sibTrans" presStyleCnt="0"/>
      <dgm:spPr/>
    </dgm:pt>
    <dgm:pt modelId="{8C092E4F-425E-4CB9-A369-6453E4670624}" type="pres">
      <dgm:prSet presAssocID="{BFC55A39-0847-45CE-858E-D3AD4976A6EB}" presName="compNode" presStyleCnt="0"/>
      <dgm:spPr/>
    </dgm:pt>
    <dgm:pt modelId="{5D6F707F-1CE4-4F25-8889-1F24B8553F90}" type="pres">
      <dgm:prSet presAssocID="{BFC55A39-0847-45CE-858E-D3AD4976A6EB}" presName="bgRect" presStyleLbl="bgShp" presStyleIdx="2" presStyleCnt="5"/>
      <dgm:spPr/>
    </dgm:pt>
    <dgm:pt modelId="{B88A58E1-3FCC-423F-A5FF-5D13AB0831E3}" type="pres">
      <dgm:prSet presAssocID="{BFC55A39-0847-45CE-858E-D3AD4976A6E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in"/>
        </a:ext>
      </dgm:extLst>
    </dgm:pt>
    <dgm:pt modelId="{F7E170E7-178D-4898-9988-8339DACE3981}" type="pres">
      <dgm:prSet presAssocID="{BFC55A39-0847-45CE-858E-D3AD4976A6EB}" presName="spaceRect" presStyleCnt="0"/>
      <dgm:spPr/>
    </dgm:pt>
    <dgm:pt modelId="{243E0ED8-3A8D-43D5-BA15-80A46E0E269B}" type="pres">
      <dgm:prSet presAssocID="{BFC55A39-0847-45CE-858E-D3AD4976A6EB}" presName="parTx" presStyleLbl="revTx" presStyleIdx="2" presStyleCnt="5">
        <dgm:presLayoutVars>
          <dgm:chMax val="0"/>
          <dgm:chPref val="0"/>
        </dgm:presLayoutVars>
      </dgm:prSet>
      <dgm:spPr/>
    </dgm:pt>
    <dgm:pt modelId="{5B86E7B3-89D9-4D4D-8475-C78B6CDBF73D}" type="pres">
      <dgm:prSet presAssocID="{74B93505-2CC3-4325-AAA3-5D3B3EFD1647}" presName="sibTrans" presStyleCnt="0"/>
      <dgm:spPr/>
    </dgm:pt>
    <dgm:pt modelId="{0FFD33AE-5D7C-49B7-BEA2-D7FF3DB722DD}" type="pres">
      <dgm:prSet presAssocID="{9DAFEB40-7379-495F-82D2-4C18AC7E3924}" presName="compNode" presStyleCnt="0"/>
      <dgm:spPr/>
    </dgm:pt>
    <dgm:pt modelId="{86BA6CE0-EF47-403F-818C-688BDFC41256}" type="pres">
      <dgm:prSet presAssocID="{9DAFEB40-7379-495F-82D2-4C18AC7E3924}" presName="bgRect" presStyleLbl="bgShp" presStyleIdx="3" presStyleCnt="5"/>
      <dgm:spPr/>
    </dgm:pt>
    <dgm:pt modelId="{4240BC8C-4363-4576-8A1D-39CBE5F37A36}" type="pres">
      <dgm:prSet presAssocID="{9DAFEB40-7379-495F-82D2-4C18AC7E392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n"/>
        </a:ext>
      </dgm:extLst>
    </dgm:pt>
    <dgm:pt modelId="{284068E3-0869-4BBB-BC79-A9D64CA273F9}" type="pres">
      <dgm:prSet presAssocID="{9DAFEB40-7379-495F-82D2-4C18AC7E3924}" presName="spaceRect" presStyleCnt="0"/>
      <dgm:spPr/>
    </dgm:pt>
    <dgm:pt modelId="{D717DD42-04FE-4A56-8F48-888D706CEC3B}" type="pres">
      <dgm:prSet presAssocID="{9DAFEB40-7379-495F-82D2-4C18AC7E3924}" presName="parTx" presStyleLbl="revTx" presStyleIdx="3" presStyleCnt="5">
        <dgm:presLayoutVars>
          <dgm:chMax val="0"/>
          <dgm:chPref val="0"/>
        </dgm:presLayoutVars>
      </dgm:prSet>
      <dgm:spPr/>
    </dgm:pt>
    <dgm:pt modelId="{5321639D-B732-468A-B0E9-1F6780D87E1B}" type="pres">
      <dgm:prSet presAssocID="{9CC414CF-C547-4879-A951-33547950A9C5}" presName="sibTrans" presStyleCnt="0"/>
      <dgm:spPr/>
    </dgm:pt>
    <dgm:pt modelId="{7AA2D442-AB28-43B4-8220-D2677C43E08E}" type="pres">
      <dgm:prSet presAssocID="{147EA63F-D52E-4F75-8069-AF8579E378F6}" presName="compNode" presStyleCnt="0"/>
      <dgm:spPr/>
    </dgm:pt>
    <dgm:pt modelId="{AE6A553A-B0B6-4F5D-B007-9F15C8BF81B9}" type="pres">
      <dgm:prSet presAssocID="{147EA63F-D52E-4F75-8069-AF8579E378F6}" presName="bgRect" presStyleLbl="bgShp" presStyleIdx="4" presStyleCnt="5"/>
      <dgm:spPr/>
    </dgm:pt>
    <dgm:pt modelId="{21C0EA97-6013-46B3-9F3A-B5E8ABF1400E}" type="pres">
      <dgm:prSet presAssocID="{147EA63F-D52E-4F75-8069-AF8579E378F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96B92224-8C45-4D9C-8F5E-3FB81E8847B3}" type="pres">
      <dgm:prSet presAssocID="{147EA63F-D52E-4F75-8069-AF8579E378F6}" presName="spaceRect" presStyleCnt="0"/>
      <dgm:spPr/>
    </dgm:pt>
    <dgm:pt modelId="{F45DD174-1C4D-49B2-91E9-E73613A8FE71}" type="pres">
      <dgm:prSet presAssocID="{147EA63F-D52E-4F75-8069-AF8579E378F6}" presName="parTx" presStyleLbl="revTx" presStyleIdx="4" presStyleCnt="5">
        <dgm:presLayoutVars>
          <dgm:chMax val="0"/>
          <dgm:chPref val="0"/>
        </dgm:presLayoutVars>
      </dgm:prSet>
      <dgm:spPr/>
    </dgm:pt>
  </dgm:ptLst>
  <dgm:cxnLst>
    <dgm:cxn modelId="{D6164700-6FA9-4456-8407-E536C7A3B459}" srcId="{FD95B853-DAC9-463E-8005-2C236E89F591}" destId="{9DAFEB40-7379-495F-82D2-4C18AC7E3924}" srcOrd="3" destOrd="0" parTransId="{9EFF513A-89FC-4D21-BAC3-AA2344835922}" sibTransId="{9CC414CF-C547-4879-A951-33547950A9C5}"/>
    <dgm:cxn modelId="{645BC805-6AA8-4B6D-823D-D6F147C5AD76}" type="presOf" srcId="{9DAFEB40-7379-495F-82D2-4C18AC7E3924}" destId="{D717DD42-04FE-4A56-8F48-888D706CEC3B}" srcOrd="0" destOrd="0" presId="urn:microsoft.com/office/officeart/2018/2/layout/IconVerticalSolidList"/>
    <dgm:cxn modelId="{D0BC450C-88B2-4D15-8506-5F358D28771D}" srcId="{FD95B853-DAC9-463E-8005-2C236E89F591}" destId="{147EA63F-D52E-4F75-8069-AF8579E378F6}" srcOrd="4" destOrd="0" parTransId="{B5238AB4-98FD-4FFC-AA42-74F30CFCD5B6}" sibTransId="{CFB89540-D5AB-4489-8E51-ECACFE357C44}"/>
    <dgm:cxn modelId="{45ACDE59-BE88-4F3E-8509-FC6337619F8A}" srcId="{FD95B853-DAC9-463E-8005-2C236E89F591}" destId="{9982458E-4F59-4F24-828D-5C75EF0BA27F}" srcOrd="1" destOrd="0" parTransId="{58F20A57-2A49-44F3-8C2C-A655C49413E3}" sibTransId="{CF634FD6-8A3C-4DF2-AF84-FD2AB95BCE36}"/>
    <dgm:cxn modelId="{92C7A56B-D485-472D-AC4B-6067A4E4E19B}" srcId="{FD95B853-DAC9-463E-8005-2C236E89F591}" destId="{BFC55A39-0847-45CE-858E-D3AD4976A6EB}" srcOrd="2" destOrd="0" parTransId="{149A87D2-8E14-460C-8614-847F0AFE7516}" sibTransId="{74B93505-2CC3-4325-AAA3-5D3B3EFD1647}"/>
    <dgm:cxn modelId="{8E073D86-9C51-4FCE-BC0D-3776A321B240}" type="presOf" srcId="{3FA9029F-505C-4610-9ADC-34B8DB559EBE}" destId="{25C32FA3-F412-4081-BD73-C3226703CD79}" srcOrd="0" destOrd="0" presId="urn:microsoft.com/office/officeart/2018/2/layout/IconVerticalSolidList"/>
    <dgm:cxn modelId="{0EDCF093-A6DC-4C03-AC5E-C153B93C931B}" type="presOf" srcId="{BFC55A39-0847-45CE-858E-D3AD4976A6EB}" destId="{243E0ED8-3A8D-43D5-BA15-80A46E0E269B}" srcOrd="0" destOrd="0" presId="urn:microsoft.com/office/officeart/2018/2/layout/IconVerticalSolidList"/>
    <dgm:cxn modelId="{AFAA9695-98D0-435C-B327-318DB5CA16BF}" type="presOf" srcId="{9982458E-4F59-4F24-828D-5C75EF0BA27F}" destId="{F28D95A9-637A-4CF6-8B68-7026134C4334}" srcOrd="0" destOrd="0" presId="urn:microsoft.com/office/officeart/2018/2/layout/IconVerticalSolidList"/>
    <dgm:cxn modelId="{679B4FB2-8E53-4CE9-B677-375C64487E4E}" type="presOf" srcId="{147EA63F-D52E-4F75-8069-AF8579E378F6}" destId="{F45DD174-1C4D-49B2-91E9-E73613A8FE71}" srcOrd="0" destOrd="0" presId="urn:microsoft.com/office/officeart/2018/2/layout/IconVerticalSolidList"/>
    <dgm:cxn modelId="{C708DED9-E7C4-4397-8CA2-80D2A6CEF937}" srcId="{FD95B853-DAC9-463E-8005-2C236E89F591}" destId="{3FA9029F-505C-4610-9ADC-34B8DB559EBE}" srcOrd="0" destOrd="0" parTransId="{14469341-2D5A-4F4A-A82C-C23EB480FFDB}" sibTransId="{397993C8-8DAF-487C-889C-4941B732A8C5}"/>
    <dgm:cxn modelId="{E610C5E4-6159-4E24-A991-531D1BF40CB9}" type="presOf" srcId="{FD95B853-DAC9-463E-8005-2C236E89F591}" destId="{808CF9AD-0FA0-4433-A5A0-85737FC72B45}" srcOrd="0" destOrd="0" presId="urn:microsoft.com/office/officeart/2018/2/layout/IconVerticalSolidList"/>
    <dgm:cxn modelId="{33069771-869D-4BC8-B711-2FA7D8AB308D}" type="presParOf" srcId="{808CF9AD-0FA0-4433-A5A0-85737FC72B45}" destId="{0C13A987-95EE-4C39-8F42-23EA17025C55}" srcOrd="0" destOrd="0" presId="urn:microsoft.com/office/officeart/2018/2/layout/IconVerticalSolidList"/>
    <dgm:cxn modelId="{8C697950-9A20-46EE-B959-8931EAE5778D}" type="presParOf" srcId="{0C13A987-95EE-4C39-8F42-23EA17025C55}" destId="{94AA6481-AA59-4AD5-8318-E6F829D9CC4D}" srcOrd="0" destOrd="0" presId="urn:microsoft.com/office/officeart/2018/2/layout/IconVerticalSolidList"/>
    <dgm:cxn modelId="{AB89CDBD-2BA4-49F8-8A41-31EA34BADDD2}" type="presParOf" srcId="{0C13A987-95EE-4C39-8F42-23EA17025C55}" destId="{61E03AB5-F62D-4C28-A71F-8BF7A444E954}" srcOrd="1" destOrd="0" presId="urn:microsoft.com/office/officeart/2018/2/layout/IconVerticalSolidList"/>
    <dgm:cxn modelId="{21CCB675-2448-4D72-ACA1-F13A76788A2C}" type="presParOf" srcId="{0C13A987-95EE-4C39-8F42-23EA17025C55}" destId="{2F066697-F4A8-4AFE-B76A-74EB21AAF511}" srcOrd="2" destOrd="0" presId="urn:microsoft.com/office/officeart/2018/2/layout/IconVerticalSolidList"/>
    <dgm:cxn modelId="{79179298-2D5E-42C1-9687-43C9EA5E2827}" type="presParOf" srcId="{0C13A987-95EE-4C39-8F42-23EA17025C55}" destId="{25C32FA3-F412-4081-BD73-C3226703CD79}" srcOrd="3" destOrd="0" presId="urn:microsoft.com/office/officeart/2018/2/layout/IconVerticalSolidList"/>
    <dgm:cxn modelId="{F7C830FF-69A6-4E45-8919-D06B7344EDDA}" type="presParOf" srcId="{808CF9AD-0FA0-4433-A5A0-85737FC72B45}" destId="{5554E759-C992-4A41-BEB1-282421BDDB55}" srcOrd="1" destOrd="0" presId="urn:microsoft.com/office/officeart/2018/2/layout/IconVerticalSolidList"/>
    <dgm:cxn modelId="{B7AB720A-BDA9-41F5-86FB-6507ED3E8A02}" type="presParOf" srcId="{808CF9AD-0FA0-4433-A5A0-85737FC72B45}" destId="{28C146B5-9FBE-41A3-B3D5-111B4894B1CD}" srcOrd="2" destOrd="0" presId="urn:microsoft.com/office/officeart/2018/2/layout/IconVerticalSolidList"/>
    <dgm:cxn modelId="{706C53F1-82BC-4C9F-8737-3378766FE9CA}" type="presParOf" srcId="{28C146B5-9FBE-41A3-B3D5-111B4894B1CD}" destId="{E1180447-9755-466F-8089-F4084740EA3C}" srcOrd="0" destOrd="0" presId="urn:microsoft.com/office/officeart/2018/2/layout/IconVerticalSolidList"/>
    <dgm:cxn modelId="{94EB85FE-56FB-48E5-AD53-E8BBAE1A2989}" type="presParOf" srcId="{28C146B5-9FBE-41A3-B3D5-111B4894B1CD}" destId="{CCE37C25-2249-4B06-8D74-F63602BF2555}" srcOrd="1" destOrd="0" presId="urn:microsoft.com/office/officeart/2018/2/layout/IconVerticalSolidList"/>
    <dgm:cxn modelId="{28A61B08-E4EB-4DDA-9F99-E35CF365C4A5}" type="presParOf" srcId="{28C146B5-9FBE-41A3-B3D5-111B4894B1CD}" destId="{D19E9C5A-1535-4056-B25D-93705D43527C}" srcOrd="2" destOrd="0" presId="urn:microsoft.com/office/officeart/2018/2/layout/IconVerticalSolidList"/>
    <dgm:cxn modelId="{26C92B9D-F1D8-4524-BC08-949D58922BF2}" type="presParOf" srcId="{28C146B5-9FBE-41A3-B3D5-111B4894B1CD}" destId="{F28D95A9-637A-4CF6-8B68-7026134C4334}" srcOrd="3" destOrd="0" presId="urn:microsoft.com/office/officeart/2018/2/layout/IconVerticalSolidList"/>
    <dgm:cxn modelId="{3CBCB3C1-1F3F-436C-818A-4AEAD5CFB0E3}" type="presParOf" srcId="{808CF9AD-0FA0-4433-A5A0-85737FC72B45}" destId="{38219037-D3F5-46E7-AFE7-70E1F7BBBE0D}" srcOrd="3" destOrd="0" presId="urn:microsoft.com/office/officeart/2018/2/layout/IconVerticalSolidList"/>
    <dgm:cxn modelId="{5E19FAAF-EB56-4FAA-A82F-0229C8EBDE61}" type="presParOf" srcId="{808CF9AD-0FA0-4433-A5A0-85737FC72B45}" destId="{8C092E4F-425E-4CB9-A369-6453E4670624}" srcOrd="4" destOrd="0" presId="urn:microsoft.com/office/officeart/2018/2/layout/IconVerticalSolidList"/>
    <dgm:cxn modelId="{C4B9BDD0-8F9D-42FF-AE58-C1F7A1FDC749}" type="presParOf" srcId="{8C092E4F-425E-4CB9-A369-6453E4670624}" destId="{5D6F707F-1CE4-4F25-8889-1F24B8553F90}" srcOrd="0" destOrd="0" presId="urn:microsoft.com/office/officeart/2018/2/layout/IconVerticalSolidList"/>
    <dgm:cxn modelId="{4123D58C-0315-4B96-8A5D-DF368EA78C5E}" type="presParOf" srcId="{8C092E4F-425E-4CB9-A369-6453E4670624}" destId="{B88A58E1-3FCC-423F-A5FF-5D13AB0831E3}" srcOrd="1" destOrd="0" presId="urn:microsoft.com/office/officeart/2018/2/layout/IconVerticalSolidList"/>
    <dgm:cxn modelId="{E2C880B6-9D3B-4707-A904-CFC90860F0AC}" type="presParOf" srcId="{8C092E4F-425E-4CB9-A369-6453E4670624}" destId="{F7E170E7-178D-4898-9988-8339DACE3981}" srcOrd="2" destOrd="0" presId="urn:microsoft.com/office/officeart/2018/2/layout/IconVerticalSolidList"/>
    <dgm:cxn modelId="{B204E35E-912D-4138-A407-FAAB3BD11E54}" type="presParOf" srcId="{8C092E4F-425E-4CB9-A369-6453E4670624}" destId="{243E0ED8-3A8D-43D5-BA15-80A46E0E269B}" srcOrd="3" destOrd="0" presId="urn:microsoft.com/office/officeart/2018/2/layout/IconVerticalSolidList"/>
    <dgm:cxn modelId="{427F337D-D992-443D-AFA4-B63941FCC63D}" type="presParOf" srcId="{808CF9AD-0FA0-4433-A5A0-85737FC72B45}" destId="{5B86E7B3-89D9-4D4D-8475-C78B6CDBF73D}" srcOrd="5" destOrd="0" presId="urn:microsoft.com/office/officeart/2018/2/layout/IconVerticalSolidList"/>
    <dgm:cxn modelId="{DA881D73-4A89-4775-88EF-9F1A8C264355}" type="presParOf" srcId="{808CF9AD-0FA0-4433-A5A0-85737FC72B45}" destId="{0FFD33AE-5D7C-49B7-BEA2-D7FF3DB722DD}" srcOrd="6" destOrd="0" presId="urn:microsoft.com/office/officeart/2018/2/layout/IconVerticalSolidList"/>
    <dgm:cxn modelId="{98B4AB97-2442-425E-8347-5F73B69BFF32}" type="presParOf" srcId="{0FFD33AE-5D7C-49B7-BEA2-D7FF3DB722DD}" destId="{86BA6CE0-EF47-403F-818C-688BDFC41256}" srcOrd="0" destOrd="0" presId="urn:microsoft.com/office/officeart/2018/2/layout/IconVerticalSolidList"/>
    <dgm:cxn modelId="{596C6ED8-3399-43A6-AE54-333D8F9FC323}" type="presParOf" srcId="{0FFD33AE-5D7C-49B7-BEA2-D7FF3DB722DD}" destId="{4240BC8C-4363-4576-8A1D-39CBE5F37A36}" srcOrd="1" destOrd="0" presId="urn:microsoft.com/office/officeart/2018/2/layout/IconVerticalSolidList"/>
    <dgm:cxn modelId="{A92C2AB7-3266-4E4A-B497-84EFF13A1638}" type="presParOf" srcId="{0FFD33AE-5D7C-49B7-BEA2-D7FF3DB722DD}" destId="{284068E3-0869-4BBB-BC79-A9D64CA273F9}" srcOrd="2" destOrd="0" presId="urn:microsoft.com/office/officeart/2018/2/layout/IconVerticalSolidList"/>
    <dgm:cxn modelId="{F04345AF-B2BC-48A2-91B5-E22897643F6B}" type="presParOf" srcId="{0FFD33AE-5D7C-49B7-BEA2-D7FF3DB722DD}" destId="{D717DD42-04FE-4A56-8F48-888D706CEC3B}" srcOrd="3" destOrd="0" presId="urn:microsoft.com/office/officeart/2018/2/layout/IconVerticalSolidList"/>
    <dgm:cxn modelId="{DB8555CD-AE31-480F-9409-DCE9322CDF72}" type="presParOf" srcId="{808CF9AD-0FA0-4433-A5A0-85737FC72B45}" destId="{5321639D-B732-468A-B0E9-1F6780D87E1B}" srcOrd="7" destOrd="0" presId="urn:microsoft.com/office/officeart/2018/2/layout/IconVerticalSolidList"/>
    <dgm:cxn modelId="{B6276134-7369-4BF8-BB66-A89116BAAF76}" type="presParOf" srcId="{808CF9AD-0FA0-4433-A5A0-85737FC72B45}" destId="{7AA2D442-AB28-43B4-8220-D2677C43E08E}" srcOrd="8" destOrd="0" presId="urn:microsoft.com/office/officeart/2018/2/layout/IconVerticalSolidList"/>
    <dgm:cxn modelId="{D93B2F90-A2E3-41D9-8E2B-FF56EEA8ECCE}" type="presParOf" srcId="{7AA2D442-AB28-43B4-8220-D2677C43E08E}" destId="{AE6A553A-B0B6-4F5D-B007-9F15C8BF81B9}" srcOrd="0" destOrd="0" presId="urn:microsoft.com/office/officeart/2018/2/layout/IconVerticalSolidList"/>
    <dgm:cxn modelId="{9BF3AE15-D0AD-48BC-ACEC-7BF8A83F8C44}" type="presParOf" srcId="{7AA2D442-AB28-43B4-8220-D2677C43E08E}" destId="{21C0EA97-6013-46B3-9F3A-B5E8ABF1400E}" srcOrd="1" destOrd="0" presId="urn:microsoft.com/office/officeart/2018/2/layout/IconVerticalSolidList"/>
    <dgm:cxn modelId="{4E1A590B-8B3B-4966-9858-64205ECB9093}" type="presParOf" srcId="{7AA2D442-AB28-43B4-8220-D2677C43E08E}" destId="{96B92224-8C45-4D9C-8F5E-3FB81E8847B3}" srcOrd="2" destOrd="0" presId="urn:microsoft.com/office/officeart/2018/2/layout/IconVerticalSolidList"/>
    <dgm:cxn modelId="{5664324A-B67E-4BF1-9092-CAFB437D47B1}" type="presParOf" srcId="{7AA2D442-AB28-43B4-8220-D2677C43E08E}" destId="{F45DD174-1C4D-49B2-91E9-E73613A8FE7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251DF1-3F34-45E7-8371-17C049B69E7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BB79803-DDDD-4824-9ECF-94AA9DA86355}">
      <dgm:prSet/>
      <dgm:spPr/>
      <dgm:t>
        <a:bodyPr/>
        <a:lstStyle/>
        <a:p>
          <a:pPr rtl="0"/>
          <a:r>
            <a:rPr lang="en-US"/>
            <a:t>Un adulte est présent à l’entrée des toilettes et gère le flux. (un élève à la fois) </a:t>
          </a:r>
          <a:r>
            <a:rPr lang="en-US" b="0" i="0" u="none" strike="noStrike" cap="none" baseline="0" noProof="0">
              <a:solidFill>
                <a:srgbClr val="010000"/>
              </a:solidFill>
              <a:latin typeface="Arial"/>
              <a:cs typeface="Arial"/>
            </a:rPr>
            <a:t>un marquage au sol est prévu pour </a:t>
          </a:r>
          <a:r>
            <a:rPr lang="en-US">
              <a:latin typeface="Arial" panose="020B0604020202020204"/>
            </a:rPr>
            <a:t>la distanciation. </a:t>
          </a:r>
          <a:endParaRPr lang="en-US" b="0" i="0" u="none" strike="noStrike" cap="none" baseline="0" noProof="0">
            <a:solidFill>
              <a:srgbClr val="010000"/>
            </a:solidFill>
            <a:latin typeface="Arial"/>
            <a:cs typeface="Arial"/>
          </a:endParaRPr>
        </a:p>
      </dgm:t>
    </dgm:pt>
    <dgm:pt modelId="{69B1D34C-E648-405A-BAC3-1C3113AAD348}" type="parTrans" cxnId="{D831125F-B63A-4A86-8A63-4CCD451725F9}">
      <dgm:prSet/>
      <dgm:spPr/>
      <dgm:t>
        <a:bodyPr/>
        <a:lstStyle/>
        <a:p>
          <a:endParaRPr lang="en-US"/>
        </a:p>
      </dgm:t>
    </dgm:pt>
    <dgm:pt modelId="{CC75D173-6028-48A2-9893-8FDFAB076412}" type="sibTrans" cxnId="{D831125F-B63A-4A86-8A63-4CCD451725F9}">
      <dgm:prSet/>
      <dgm:spPr/>
      <dgm:t>
        <a:bodyPr/>
        <a:lstStyle/>
        <a:p>
          <a:endParaRPr lang="en-US"/>
        </a:p>
      </dgm:t>
    </dgm:pt>
    <dgm:pt modelId="{C5D613AE-F5EF-4216-96C7-75CE9AF083AF}">
      <dgm:prSet/>
      <dgm:spPr/>
      <dgm:t>
        <a:bodyPr/>
        <a:lstStyle/>
        <a:p>
          <a:r>
            <a:rPr lang="en-US"/>
            <a:t>Les sanitaires seront nettoyés plusieurs fois par jour. </a:t>
          </a:r>
        </a:p>
      </dgm:t>
    </dgm:pt>
    <dgm:pt modelId="{738AECE8-2BDB-41A3-8E07-77B9DE107FFE}" type="parTrans" cxnId="{C7B077FB-C5C6-4DEA-BB30-884325C08310}">
      <dgm:prSet/>
      <dgm:spPr/>
      <dgm:t>
        <a:bodyPr/>
        <a:lstStyle/>
        <a:p>
          <a:endParaRPr lang="en-US"/>
        </a:p>
      </dgm:t>
    </dgm:pt>
    <dgm:pt modelId="{5386FB40-AEA7-42B2-BED7-B04725A38BDD}" type="sibTrans" cxnId="{C7B077FB-C5C6-4DEA-BB30-884325C08310}">
      <dgm:prSet/>
      <dgm:spPr/>
      <dgm:t>
        <a:bodyPr/>
        <a:lstStyle/>
        <a:p>
          <a:endParaRPr lang="en-US"/>
        </a:p>
      </dgm:t>
    </dgm:pt>
    <dgm:pt modelId="{6E6EF5EC-1B81-48B5-9F57-D43A655DB197}">
      <dgm:prSet/>
      <dgm:spPr/>
      <dgm:t>
        <a:bodyPr/>
        <a:lstStyle/>
        <a:p>
          <a:r>
            <a:rPr lang="en-US"/>
            <a:t>Les portes sont ouvertes en début de récré et fermées en fin de récré par le surveillant. Elles restent ouvertes sur le temps de la récré.</a:t>
          </a:r>
        </a:p>
      </dgm:t>
    </dgm:pt>
    <dgm:pt modelId="{DE9E013B-B30B-446A-8FF8-F37C095AC535}" type="parTrans" cxnId="{DC7B83D9-03F2-4DF4-AD93-46ACC484DCB8}">
      <dgm:prSet/>
      <dgm:spPr/>
      <dgm:t>
        <a:bodyPr/>
        <a:lstStyle/>
        <a:p>
          <a:endParaRPr lang="en-US"/>
        </a:p>
      </dgm:t>
    </dgm:pt>
    <dgm:pt modelId="{E4D0DF71-1BFC-474E-A9DE-18827754EC46}" type="sibTrans" cxnId="{DC7B83D9-03F2-4DF4-AD93-46ACC484DCB8}">
      <dgm:prSet/>
      <dgm:spPr/>
      <dgm:t>
        <a:bodyPr/>
        <a:lstStyle/>
        <a:p>
          <a:endParaRPr lang="en-US"/>
        </a:p>
      </dgm:t>
    </dgm:pt>
    <dgm:pt modelId="{E9D6B18F-A0D9-4B26-8A38-1AF65D41813C}" type="pres">
      <dgm:prSet presAssocID="{1E251DF1-3F34-45E7-8371-17C049B69E75}" presName="root" presStyleCnt="0">
        <dgm:presLayoutVars>
          <dgm:dir/>
          <dgm:resizeHandles val="exact"/>
        </dgm:presLayoutVars>
      </dgm:prSet>
      <dgm:spPr/>
    </dgm:pt>
    <dgm:pt modelId="{8D0091D3-C07B-4F1F-B09F-1914272F123C}" type="pres">
      <dgm:prSet presAssocID="{8BB79803-DDDD-4824-9ECF-94AA9DA86355}" presName="compNode" presStyleCnt="0"/>
      <dgm:spPr/>
    </dgm:pt>
    <dgm:pt modelId="{35BAB195-4530-49BB-B593-CDB226B90DB9}" type="pres">
      <dgm:prSet presAssocID="{8BB79803-DDDD-4824-9ECF-94AA9DA86355}" presName="bgRect" presStyleLbl="bgShp" presStyleIdx="0" presStyleCnt="3"/>
      <dgm:spPr/>
    </dgm:pt>
    <dgm:pt modelId="{65D4A912-3301-43ED-AFD7-03C398CC329E}" type="pres">
      <dgm:prSet presAssocID="{8BB79803-DDDD-4824-9ECF-94AA9DA863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prechaun Hat"/>
        </a:ext>
      </dgm:extLst>
    </dgm:pt>
    <dgm:pt modelId="{CB8B7757-9BF4-4B62-B683-7B0109678441}" type="pres">
      <dgm:prSet presAssocID="{8BB79803-DDDD-4824-9ECF-94AA9DA86355}" presName="spaceRect" presStyleCnt="0"/>
      <dgm:spPr/>
    </dgm:pt>
    <dgm:pt modelId="{1A55959F-1759-423E-93A9-5E41A7EA6EC2}" type="pres">
      <dgm:prSet presAssocID="{8BB79803-DDDD-4824-9ECF-94AA9DA86355}" presName="parTx" presStyleLbl="revTx" presStyleIdx="0" presStyleCnt="3">
        <dgm:presLayoutVars>
          <dgm:chMax val="0"/>
          <dgm:chPref val="0"/>
        </dgm:presLayoutVars>
      </dgm:prSet>
      <dgm:spPr/>
    </dgm:pt>
    <dgm:pt modelId="{DC6982AC-EE5D-4B10-A7FB-4A10687917C0}" type="pres">
      <dgm:prSet presAssocID="{CC75D173-6028-48A2-9893-8FDFAB076412}" presName="sibTrans" presStyleCnt="0"/>
      <dgm:spPr/>
    </dgm:pt>
    <dgm:pt modelId="{A062A3F7-25BF-455D-B988-D5799F8D756B}" type="pres">
      <dgm:prSet presAssocID="{C5D613AE-F5EF-4216-96C7-75CE9AF083AF}" presName="compNode" presStyleCnt="0"/>
      <dgm:spPr/>
    </dgm:pt>
    <dgm:pt modelId="{9C23E29B-7035-4D31-A85C-E407659A025B}" type="pres">
      <dgm:prSet presAssocID="{C5D613AE-F5EF-4216-96C7-75CE9AF083AF}" presName="bgRect" presStyleLbl="bgShp" presStyleIdx="1" presStyleCnt="3"/>
      <dgm:spPr/>
    </dgm:pt>
    <dgm:pt modelId="{9E1B989F-98DD-4793-8FAB-8C9623B50C1F}" type="pres">
      <dgm:prSet presAssocID="{C5D613AE-F5EF-4216-96C7-75CE9AF083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lle"/>
        </a:ext>
      </dgm:extLst>
    </dgm:pt>
    <dgm:pt modelId="{9CEAF49B-C534-4BE8-BDC2-47FC97FA30FB}" type="pres">
      <dgm:prSet presAssocID="{C5D613AE-F5EF-4216-96C7-75CE9AF083AF}" presName="spaceRect" presStyleCnt="0"/>
      <dgm:spPr/>
    </dgm:pt>
    <dgm:pt modelId="{E2C7D460-B763-40D4-BA76-4E33AEB1A2E3}" type="pres">
      <dgm:prSet presAssocID="{C5D613AE-F5EF-4216-96C7-75CE9AF083AF}" presName="parTx" presStyleLbl="revTx" presStyleIdx="1" presStyleCnt="3">
        <dgm:presLayoutVars>
          <dgm:chMax val="0"/>
          <dgm:chPref val="0"/>
        </dgm:presLayoutVars>
      </dgm:prSet>
      <dgm:spPr/>
    </dgm:pt>
    <dgm:pt modelId="{821011B4-0300-4507-90CE-6ECCC0A79525}" type="pres">
      <dgm:prSet presAssocID="{5386FB40-AEA7-42B2-BED7-B04725A38BDD}" presName="sibTrans" presStyleCnt="0"/>
      <dgm:spPr/>
    </dgm:pt>
    <dgm:pt modelId="{34BA9019-5262-4976-BDD9-2BFCCC725F0E}" type="pres">
      <dgm:prSet presAssocID="{6E6EF5EC-1B81-48B5-9F57-D43A655DB197}" presName="compNode" presStyleCnt="0"/>
      <dgm:spPr/>
    </dgm:pt>
    <dgm:pt modelId="{F1386353-4347-4D7E-A5C1-7FBA91868CEF}" type="pres">
      <dgm:prSet presAssocID="{6E6EF5EC-1B81-48B5-9F57-D43A655DB197}" presName="bgRect" presStyleLbl="bgShp" presStyleIdx="2" presStyleCnt="3"/>
      <dgm:spPr/>
    </dgm:pt>
    <dgm:pt modelId="{97AF5384-999B-43C2-8E80-4333A035EB0E}" type="pres">
      <dgm:prSet presAssocID="{6E6EF5EC-1B81-48B5-9F57-D43A655DB1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E26B5BAC-2ECF-41DB-B0CA-E71D4D53887E}" type="pres">
      <dgm:prSet presAssocID="{6E6EF5EC-1B81-48B5-9F57-D43A655DB197}" presName="spaceRect" presStyleCnt="0"/>
      <dgm:spPr/>
    </dgm:pt>
    <dgm:pt modelId="{AAFFA2F0-0FA5-4A69-8025-732CEABC4706}" type="pres">
      <dgm:prSet presAssocID="{6E6EF5EC-1B81-48B5-9F57-D43A655DB197}" presName="parTx" presStyleLbl="revTx" presStyleIdx="2" presStyleCnt="3">
        <dgm:presLayoutVars>
          <dgm:chMax val="0"/>
          <dgm:chPref val="0"/>
        </dgm:presLayoutVars>
      </dgm:prSet>
      <dgm:spPr/>
    </dgm:pt>
  </dgm:ptLst>
  <dgm:cxnLst>
    <dgm:cxn modelId="{45F7BC01-5D02-4BD2-B7F4-6BFE21C2FE97}" type="presOf" srcId="{1E251DF1-3F34-45E7-8371-17C049B69E75}" destId="{E9D6B18F-A0D9-4B26-8A38-1AF65D41813C}" srcOrd="0" destOrd="0" presId="urn:microsoft.com/office/officeart/2018/2/layout/IconVerticalSolidList"/>
    <dgm:cxn modelId="{D831125F-B63A-4A86-8A63-4CCD451725F9}" srcId="{1E251DF1-3F34-45E7-8371-17C049B69E75}" destId="{8BB79803-DDDD-4824-9ECF-94AA9DA86355}" srcOrd="0" destOrd="0" parTransId="{69B1D34C-E648-405A-BAC3-1C3113AAD348}" sibTransId="{CC75D173-6028-48A2-9893-8FDFAB076412}"/>
    <dgm:cxn modelId="{71398D61-1297-4BAE-9C30-F38F68EFC578}" type="presOf" srcId="{6E6EF5EC-1B81-48B5-9F57-D43A655DB197}" destId="{AAFFA2F0-0FA5-4A69-8025-732CEABC4706}" srcOrd="0" destOrd="0" presId="urn:microsoft.com/office/officeart/2018/2/layout/IconVerticalSolidList"/>
    <dgm:cxn modelId="{64FC46C7-3D48-486F-BE0A-5EBCAB1B323E}" type="presOf" srcId="{C5D613AE-F5EF-4216-96C7-75CE9AF083AF}" destId="{E2C7D460-B763-40D4-BA76-4E33AEB1A2E3}" srcOrd="0" destOrd="0" presId="urn:microsoft.com/office/officeart/2018/2/layout/IconVerticalSolidList"/>
    <dgm:cxn modelId="{DC7B83D9-03F2-4DF4-AD93-46ACC484DCB8}" srcId="{1E251DF1-3F34-45E7-8371-17C049B69E75}" destId="{6E6EF5EC-1B81-48B5-9F57-D43A655DB197}" srcOrd="2" destOrd="0" parTransId="{DE9E013B-B30B-446A-8FF8-F37C095AC535}" sibTransId="{E4D0DF71-1BFC-474E-A9DE-18827754EC46}"/>
    <dgm:cxn modelId="{6FE8F8DE-778A-462C-8FB7-BA1FA80A52A2}" type="presOf" srcId="{8BB79803-DDDD-4824-9ECF-94AA9DA86355}" destId="{1A55959F-1759-423E-93A9-5E41A7EA6EC2}" srcOrd="0" destOrd="0" presId="urn:microsoft.com/office/officeart/2018/2/layout/IconVerticalSolidList"/>
    <dgm:cxn modelId="{C7B077FB-C5C6-4DEA-BB30-884325C08310}" srcId="{1E251DF1-3F34-45E7-8371-17C049B69E75}" destId="{C5D613AE-F5EF-4216-96C7-75CE9AF083AF}" srcOrd="1" destOrd="0" parTransId="{738AECE8-2BDB-41A3-8E07-77B9DE107FFE}" sibTransId="{5386FB40-AEA7-42B2-BED7-B04725A38BDD}"/>
    <dgm:cxn modelId="{1B6B0770-AF0B-4D9F-BF6C-8C3DBE554AF4}" type="presParOf" srcId="{E9D6B18F-A0D9-4B26-8A38-1AF65D41813C}" destId="{8D0091D3-C07B-4F1F-B09F-1914272F123C}" srcOrd="0" destOrd="0" presId="urn:microsoft.com/office/officeart/2018/2/layout/IconVerticalSolidList"/>
    <dgm:cxn modelId="{01856E9F-BE65-493C-9DF3-58B74DE798D1}" type="presParOf" srcId="{8D0091D3-C07B-4F1F-B09F-1914272F123C}" destId="{35BAB195-4530-49BB-B593-CDB226B90DB9}" srcOrd="0" destOrd="0" presId="urn:microsoft.com/office/officeart/2018/2/layout/IconVerticalSolidList"/>
    <dgm:cxn modelId="{0FE2908C-D850-4C43-9FBD-0117F8123515}" type="presParOf" srcId="{8D0091D3-C07B-4F1F-B09F-1914272F123C}" destId="{65D4A912-3301-43ED-AFD7-03C398CC329E}" srcOrd="1" destOrd="0" presId="urn:microsoft.com/office/officeart/2018/2/layout/IconVerticalSolidList"/>
    <dgm:cxn modelId="{9130FC73-0022-4EE0-9170-DEC51932BBB7}" type="presParOf" srcId="{8D0091D3-C07B-4F1F-B09F-1914272F123C}" destId="{CB8B7757-9BF4-4B62-B683-7B0109678441}" srcOrd="2" destOrd="0" presId="urn:microsoft.com/office/officeart/2018/2/layout/IconVerticalSolidList"/>
    <dgm:cxn modelId="{816095C8-1DB6-4158-934A-7F208B9D4BE3}" type="presParOf" srcId="{8D0091D3-C07B-4F1F-B09F-1914272F123C}" destId="{1A55959F-1759-423E-93A9-5E41A7EA6EC2}" srcOrd="3" destOrd="0" presId="urn:microsoft.com/office/officeart/2018/2/layout/IconVerticalSolidList"/>
    <dgm:cxn modelId="{74C5E2B0-B48A-47F3-9390-79B1E0830059}" type="presParOf" srcId="{E9D6B18F-A0D9-4B26-8A38-1AF65D41813C}" destId="{DC6982AC-EE5D-4B10-A7FB-4A10687917C0}" srcOrd="1" destOrd="0" presId="urn:microsoft.com/office/officeart/2018/2/layout/IconVerticalSolidList"/>
    <dgm:cxn modelId="{FDC97741-E5C1-459D-8028-321610F4CF38}" type="presParOf" srcId="{E9D6B18F-A0D9-4B26-8A38-1AF65D41813C}" destId="{A062A3F7-25BF-455D-B988-D5799F8D756B}" srcOrd="2" destOrd="0" presId="urn:microsoft.com/office/officeart/2018/2/layout/IconVerticalSolidList"/>
    <dgm:cxn modelId="{CED0D4F1-61A8-4056-9CEC-B548D36A6165}" type="presParOf" srcId="{A062A3F7-25BF-455D-B988-D5799F8D756B}" destId="{9C23E29B-7035-4D31-A85C-E407659A025B}" srcOrd="0" destOrd="0" presId="urn:microsoft.com/office/officeart/2018/2/layout/IconVerticalSolidList"/>
    <dgm:cxn modelId="{0683B112-FA66-4226-9205-A3E37BD66B8A}" type="presParOf" srcId="{A062A3F7-25BF-455D-B988-D5799F8D756B}" destId="{9E1B989F-98DD-4793-8FAB-8C9623B50C1F}" srcOrd="1" destOrd="0" presId="urn:microsoft.com/office/officeart/2018/2/layout/IconVerticalSolidList"/>
    <dgm:cxn modelId="{EC7FB4FB-F9B0-42ED-8C27-30359BAA908C}" type="presParOf" srcId="{A062A3F7-25BF-455D-B988-D5799F8D756B}" destId="{9CEAF49B-C534-4BE8-BDC2-47FC97FA30FB}" srcOrd="2" destOrd="0" presId="urn:microsoft.com/office/officeart/2018/2/layout/IconVerticalSolidList"/>
    <dgm:cxn modelId="{682E6AAF-7CD4-44B4-8254-3AEBA435F33A}" type="presParOf" srcId="{A062A3F7-25BF-455D-B988-D5799F8D756B}" destId="{E2C7D460-B763-40D4-BA76-4E33AEB1A2E3}" srcOrd="3" destOrd="0" presId="urn:microsoft.com/office/officeart/2018/2/layout/IconVerticalSolidList"/>
    <dgm:cxn modelId="{132A16D7-B3EC-48B0-BF67-D6E8D6CF71CF}" type="presParOf" srcId="{E9D6B18F-A0D9-4B26-8A38-1AF65D41813C}" destId="{821011B4-0300-4507-90CE-6ECCC0A79525}" srcOrd="3" destOrd="0" presId="urn:microsoft.com/office/officeart/2018/2/layout/IconVerticalSolidList"/>
    <dgm:cxn modelId="{D267A71A-4D70-42CD-969E-2E6BCEE70FEA}" type="presParOf" srcId="{E9D6B18F-A0D9-4B26-8A38-1AF65D41813C}" destId="{34BA9019-5262-4976-BDD9-2BFCCC725F0E}" srcOrd="4" destOrd="0" presId="urn:microsoft.com/office/officeart/2018/2/layout/IconVerticalSolidList"/>
    <dgm:cxn modelId="{5871792B-4322-4C9C-873E-4B9D708A6ECE}" type="presParOf" srcId="{34BA9019-5262-4976-BDD9-2BFCCC725F0E}" destId="{F1386353-4347-4D7E-A5C1-7FBA91868CEF}" srcOrd="0" destOrd="0" presId="urn:microsoft.com/office/officeart/2018/2/layout/IconVerticalSolidList"/>
    <dgm:cxn modelId="{8A57F8A1-C367-4CD5-8777-8C0E5E5C4F0D}" type="presParOf" srcId="{34BA9019-5262-4976-BDD9-2BFCCC725F0E}" destId="{97AF5384-999B-43C2-8E80-4333A035EB0E}" srcOrd="1" destOrd="0" presId="urn:microsoft.com/office/officeart/2018/2/layout/IconVerticalSolidList"/>
    <dgm:cxn modelId="{AACB7B08-2CC5-40FB-AD56-AC9057DBC2A5}" type="presParOf" srcId="{34BA9019-5262-4976-BDD9-2BFCCC725F0E}" destId="{E26B5BAC-2ECF-41DB-B0CA-E71D4D53887E}" srcOrd="2" destOrd="0" presId="urn:microsoft.com/office/officeart/2018/2/layout/IconVerticalSolidList"/>
    <dgm:cxn modelId="{D1D9E0FD-0ED5-41CD-9ED4-B0542DA5EDBB}" type="presParOf" srcId="{34BA9019-5262-4976-BDD9-2BFCCC725F0E}" destId="{AAFFA2F0-0FA5-4A69-8025-732CEABC470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A90131-2143-46BB-81C7-C229C9A23945}"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A3C70471-FB93-43A9-BE47-49BD9F664649}">
      <dgm:prSet/>
      <dgm:spPr/>
      <dgm:t>
        <a:bodyPr/>
        <a:lstStyle/>
        <a:p>
          <a:r>
            <a:rPr lang="en-US"/>
            <a:t>En classe L’élève a TOUT son matériel </a:t>
          </a:r>
        </a:p>
      </dgm:t>
    </dgm:pt>
    <dgm:pt modelId="{86E3271B-360B-44B4-8A3A-155708CC4DC4}" type="parTrans" cxnId="{B5CFF39E-FD5D-4A4C-A736-DD7F8FDCA73C}">
      <dgm:prSet/>
      <dgm:spPr/>
      <dgm:t>
        <a:bodyPr/>
        <a:lstStyle/>
        <a:p>
          <a:endParaRPr lang="en-US"/>
        </a:p>
      </dgm:t>
    </dgm:pt>
    <dgm:pt modelId="{3D930046-B261-46B0-94D9-FAF24FB2C4A8}" type="sibTrans" cxnId="{B5CFF39E-FD5D-4A4C-A736-DD7F8FDCA73C}">
      <dgm:prSet/>
      <dgm:spPr/>
      <dgm:t>
        <a:bodyPr/>
        <a:lstStyle/>
        <a:p>
          <a:endParaRPr lang="en-US"/>
        </a:p>
      </dgm:t>
    </dgm:pt>
    <dgm:pt modelId="{9A22B204-1326-47DF-A6F2-C9F90D6654CE}">
      <dgm:prSet/>
      <dgm:spPr/>
      <dgm:t>
        <a:bodyPr/>
        <a:lstStyle/>
        <a:p>
          <a:r>
            <a:rPr lang="en-US"/>
            <a:t>Interdiction de prêter ses fournitures aux camarades</a:t>
          </a:r>
        </a:p>
      </dgm:t>
    </dgm:pt>
    <dgm:pt modelId="{6DF58598-D308-4E8B-A224-B524DF749924}" type="parTrans" cxnId="{44A2B492-44EF-44D7-9961-5408614CFDC5}">
      <dgm:prSet/>
      <dgm:spPr/>
      <dgm:t>
        <a:bodyPr/>
        <a:lstStyle/>
        <a:p>
          <a:endParaRPr lang="en-US"/>
        </a:p>
      </dgm:t>
    </dgm:pt>
    <dgm:pt modelId="{BCE687F9-90E3-4825-9853-55D677C76ED6}" type="sibTrans" cxnId="{44A2B492-44EF-44D7-9961-5408614CFDC5}">
      <dgm:prSet/>
      <dgm:spPr/>
      <dgm:t>
        <a:bodyPr/>
        <a:lstStyle/>
        <a:p>
          <a:endParaRPr lang="en-US"/>
        </a:p>
      </dgm:t>
    </dgm:pt>
    <dgm:pt modelId="{989A42A8-65B3-488D-B7DD-DBEA66BD45EB}" type="pres">
      <dgm:prSet presAssocID="{2EA90131-2143-46BB-81C7-C229C9A23945}" presName="vert0" presStyleCnt="0">
        <dgm:presLayoutVars>
          <dgm:dir/>
          <dgm:animOne val="branch"/>
          <dgm:animLvl val="lvl"/>
        </dgm:presLayoutVars>
      </dgm:prSet>
      <dgm:spPr/>
    </dgm:pt>
    <dgm:pt modelId="{30851411-DB6A-47EA-B4AD-1C5EAE566E76}" type="pres">
      <dgm:prSet presAssocID="{A3C70471-FB93-43A9-BE47-49BD9F664649}" presName="thickLine" presStyleLbl="alignNode1" presStyleIdx="0" presStyleCnt="2"/>
      <dgm:spPr/>
    </dgm:pt>
    <dgm:pt modelId="{65D56CDD-AB79-4E83-9F0C-E061ADEA3711}" type="pres">
      <dgm:prSet presAssocID="{A3C70471-FB93-43A9-BE47-49BD9F664649}" presName="horz1" presStyleCnt="0"/>
      <dgm:spPr/>
    </dgm:pt>
    <dgm:pt modelId="{B11DD4FD-DC85-4FAE-AD7E-9427A9CC47B4}" type="pres">
      <dgm:prSet presAssocID="{A3C70471-FB93-43A9-BE47-49BD9F664649}" presName="tx1" presStyleLbl="revTx" presStyleIdx="0" presStyleCnt="2"/>
      <dgm:spPr/>
    </dgm:pt>
    <dgm:pt modelId="{C945F45A-D045-4B48-B245-D4B4D20AE044}" type="pres">
      <dgm:prSet presAssocID="{A3C70471-FB93-43A9-BE47-49BD9F664649}" presName="vert1" presStyleCnt="0"/>
      <dgm:spPr/>
    </dgm:pt>
    <dgm:pt modelId="{4A9A5F3C-5FD6-41E9-A5EA-C031AB52EE3F}" type="pres">
      <dgm:prSet presAssocID="{9A22B204-1326-47DF-A6F2-C9F90D6654CE}" presName="thickLine" presStyleLbl="alignNode1" presStyleIdx="1" presStyleCnt="2"/>
      <dgm:spPr/>
    </dgm:pt>
    <dgm:pt modelId="{4585BB7A-3626-4FDD-BAD9-30D1525DB3C1}" type="pres">
      <dgm:prSet presAssocID="{9A22B204-1326-47DF-A6F2-C9F90D6654CE}" presName="horz1" presStyleCnt="0"/>
      <dgm:spPr/>
    </dgm:pt>
    <dgm:pt modelId="{D8B63C2D-79CA-4E39-B969-C8BC3E686288}" type="pres">
      <dgm:prSet presAssocID="{9A22B204-1326-47DF-A6F2-C9F90D6654CE}" presName="tx1" presStyleLbl="revTx" presStyleIdx="1" presStyleCnt="2"/>
      <dgm:spPr/>
    </dgm:pt>
    <dgm:pt modelId="{76EC421A-2695-449B-95B3-A44E1F49B693}" type="pres">
      <dgm:prSet presAssocID="{9A22B204-1326-47DF-A6F2-C9F90D6654CE}" presName="vert1" presStyleCnt="0"/>
      <dgm:spPr/>
    </dgm:pt>
  </dgm:ptLst>
  <dgm:cxnLst>
    <dgm:cxn modelId="{E8290706-8C60-477E-98BC-EED81623CA08}" type="presOf" srcId="{2EA90131-2143-46BB-81C7-C229C9A23945}" destId="{989A42A8-65B3-488D-B7DD-DBEA66BD45EB}" srcOrd="0" destOrd="0" presId="urn:microsoft.com/office/officeart/2008/layout/LinedList"/>
    <dgm:cxn modelId="{7993E44C-8AF6-4A79-B854-BA886A52B27C}" type="presOf" srcId="{A3C70471-FB93-43A9-BE47-49BD9F664649}" destId="{B11DD4FD-DC85-4FAE-AD7E-9427A9CC47B4}" srcOrd="0" destOrd="0" presId="urn:microsoft.com/office/officeart/2008/layout/LinedList"/>
    <dgm:cxn modelId="{44A2B492-44EF-44D7-9961-5408614CFDC5}" srcId="{2EA90131-2143-46BB-81C7-C229C9A23945}" destId="{9A22B204-1326-47DF-A6F2-C9F90D6654CE}" srcOrd="1" destOrd="0" parTransId="{6DF58598-D308-4E8B-A224-B524DF749924}" sibTransId="{BCE687F9-90E3-4825-9853-55D677C76ED6}"/>
    <dgm:cxn modelId="{B5CFF39E-FD5D-4A4C-A736-DD7F8FDCA73C}" srcId="{2EA90131-2143-46BB-81C7-C229C9A23945}" destId="{A3C70471-FB93-43A9-BE47-49BD9F664649}" srcOrd="0" destOrd="0" parTransId="{86E3271B-360B-44B4-8A3A-155708CC4DC4}" sibTransId="{3D930046-B261-46B0-94D9-FAF24FB2C4A8}"/>
    <dgm:cxn modelId="{BB8D5ACC-0AC2-4556-B99B-39CFF56F9BEE}" type="presOf" srcId="{9A22B204-1326-47DF-A6F2-C9F90D6654CE}" destId="{D8B63C2D-79CA-4E39-B969-C8BC3E686288}" srcOrd="0" destOrd="0" presId="urn:microsoft.com/office/officeart/2008/layout/LinedList"/>
    <dgm:cxn modelId="{D48ECEBD-D80B-4437-97E2-E4A0C83C515A}" type="presParOf" srcId="{989A42A8-65B3-488D-B7DD-DBEA66BD45EB}" destId="{30851411-DB6A-47EA-B4AD-1C5EAE566E76}" srcOrd="0" destOrd="0" presId="urn:microsoft.com/office/officeart/2008/layout/LinedList"/>
    <dgm:cxn modelId="{5CF090EB-8A95-4077-9781-BF00625D9268}" type="presParOf" srcId="{989A42A8-65B3-488D-B7DD-DBEA66BD45EB}" destId="{65D56CDD-AB79-4E83-9F0C-E061ADEA3711}" srcOrd="1" destOrd="0" presId="urn:microsoft.com/office/officeart/2008/layout/LinedList"/>
    <dgm:cxn modelId="{B085C14A-EDF0-424D-A6BD-ABAA079846DC}" type="presParOf" srcId="{65D56CDD-AB79-4E83-9F0C-E061ADEA3711}" destId="{B11DD4FD-DC85-4FAE-AD7E-9427A9CC47B4}" srcOrd="0" destOrd="0" presId="urn:microsoft.com/office/officeart/2008/layout/LinedList"/>
    <dgm:cxn modelId="{BF828DBB-0462-46D8-8AE3-B17F5357BBA9}" type="presParOf" srcId="{65D56CDD-AB79-4E83-9F0C-E061ADEA3711}" destId="{C945F45A-D045-4B48-B245-D4B4D20AE044}" srcOrd="1" destOrd="0" presId="urn:microsoft.com/office/officeart/2008/layout/LinedList"/>
    <dgm:cxn modelId="{C0DBF310-D526-4A7B-BA4E-5DACFBF903E2}" type="presParOf" srcId="{989A42A8-65B3-488D-B7DD-DBEA66BD45EB}" destId="{4A9A5F3C-5FD6-41E9-A5EA-C031AB52EE3F}" srcOrd="2" destOrd="0" presId="urn:microsoft.com/office/officeart/2008/layout/LinedList"/>
    <dgm:cxn modelId="{DF486E07-60C5-4A41-BEB8-926F16273417}" type="presParOf" srcId="{989A42A8-65B3-488D-B7DD-DBEA66BD45EB}" destId="{4585BB7A-3626-4FDD-BAD9-30D1525DB3C1}" srcOrd="3" destOrd="0" presId="urn:microsoft.com/office/officeart/2008/layout/LinedList"/>
    <dgm:cxn modelId="{A1E7094E-6F87-4EFC-BC74-E640E6AA873C}" type="presParOf" srcId="{4585BB7A-3626-4FDD-BAD9-30D1525DB3C1}" destId="{D8B63C2D-79CA-4E39-B969-C8BC3E686288}" srcOrd="0" destOrd="0" presId="urn:microsoft.com/office/officeart/2008/layout/LinedList"/>
    <dgm:cxn modelId="{0D78EC93-5B63-4DED-A182-ED4E07F8AAC8}" type="presParOf" srcId="{4585BB7A-3626-4FDD-BAD9-30D1525DB3C1}" destId="{76EC421A-2695-449B-95B3-A44E1F49B69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3B9C14-1649-466A-915E-75A52DC46744}"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4B9BA42D-7966-4998-BE14-FB105A917395}">
      <dgm:prSet/>
      <dgm:spPr/>
      <dgm:t>
        <a:bodyPr/>
        <a:lstStyle/>
        <a:p>
          <a:r>
            <a:rPr lang="en-US"/>
            <a:t>Tout symptôme évocateur d’infection COVID-19 chez un enfant constaté par le personnel de l’établissement scolaire doit conduire à l’éviction immédiate de l’enfant. En cas de doute sur les symptômes d’un enfant, une prise de température sera de nouveau réalisée par un adulte de l’établissement. </a:t>
          </a:r>
        </a:p>
      </dgm:t>
    </dgm:pt>
    <dgm:pt modelId="{AF7920D4-0F8E-4020-BB7A-9A64BB4F3A20}" type="parTrans" cxnId="{F30DCCBE-1C9B-4A92-8873-428CBA63A3B1}">
      <dgm:prSet/>
      <dgm:spPr/>
      <dgm:t>
        <a:bodyPr/>
        <a:lstStyle/>
        <a:p>
          <a:endParaRPr lang="en-US"/>
        </a:p>
      </dgm:t>
    </dgm:pt>
    <dgm:pt modelId="{22DEDA00-157B-4C16-9132-80A4EBB61AB0}" type="sibTrans" cxnId="{F30DCCBE-1C9B-4A92-8873-428CBA63A3B1}">
      <dgm:prSet/>
      <dgm:spPr/>
      <dgm:t>
        <a:bodyPr/>
        <a:lstStyle/>
        <a:p>
          <a:endParaRPr lang="en-US"/>
        </a:p>
      </dgm:t>
    </dgm:pt>
    <dgm:pt modelId="{AE38968C-2A92-448F-A40D-7C2AFFB6ABC2}">
      <dgm:prSet/>
      <dgm:spPr/>
      <dgm:t>
        <a:bodyPr/>
        <a:lstStyle/>
        <a:p>
          <a:r>
            <a:rPr lang="en-US"/>
            <a:t>En cas de symptômes évocateurs, les parents de l’enfant seront avertis et devront assurer la réalisation d’un test de dépistage chez leur enfant dans un centre prévu à cet effet. L’enfant ne peut pas être accepté de nouveau à l’école sans le résultat de ce test</a:t>
          </a:r>
        </a:p>
      </dgm:t>
    </dgm:pt>
    <dgm:pt modelId="{AF67A421-42D5-41B6-B01C-C48CDF67F9A6}" type="parTrans" cxnId="{E7214955-37C4-4DC4-9B4E-09F0EFBC3329}">
      <dgm:prSet/>
      <dgm:spPr/>
      <dgm:t>
        <a:bodyPr/>
        <a:lstStyle/>
        <a:p>
          <a:endParaRPr lang="en-US"/>
        </a:p>
      </dgm:t>
    </dgm:pt>
    <dgm:pt modelId="{63CFAE0F-7E84-4B21-BD98-ED42A15568FD}" type="sibTrans" cxnId="{E7214955-37C4-4DC4-9B4E-09F0EFBC3329}">
      <dgm:prSet/>
      <dgm:spPr/>
      <dgm:t>
        <a:bodyPr/>
        <a:lstStyle/>
        <a:p>
          <a:endParaRPr lang="en-US"/>
        </a:p>
      </dgm:t>
    </dgm:pt>
    <dgm:pt modelId="{9A620DD5-4393-4F3F-87B7-720BFFC25223}" type="pres">
      <dgm:prSet presAssocID="{F33B9C14-1649-466A-915E-75A52DC46744}" presName="Name0" presStyleCnt="0">
        <dgm:presLayoutVars>
          <dgm:dir/>
          <dgm:animLvl val="lvl"/>
          <dgm:resizeHandles val="exact"/>
        </dgm:presLayoutVars>
      </dgm:prSet>
      <dgm:spPr/>
    </dgm:pt>
    <dgm:pt modelId="{1ACD0B2F-CBEB-4D68-9CFF-88AC7F74C4A2}" type="pres">
      <dgm:prSet presAssocID="{AE38968C-2A92-448F-A40D-7C2AFFB6ABC2}" presName="boxAndChildren" presStyleCnt="0"/>
      <dgm:spPr/>
    </dgm:pt>
    <dgm:pt modelId="{BB9C6F16-D65E-4113-9D26-D46DFAEFA73D}" type="pres">
      <dgm:prSet presAssocID="{AE38968C-2A92-448F-A40D-7C2AFFB6ABC2}" presName="parentTextBox" presStyleLbl="node1" presStyleIdx="0" presStyleCnt="2"/>
      <dgm:spPr/>
    </dgm:pt>
    <dgm:pt modelId="{38CF54E5-9287-4CFC-A296-B97C44986F1C}" type="pres">
      <dgm:prSet presAssocID="{22DEDA00-157B-4C16-9132-80A4EBB61AB0}" presName="sp" presStyleCnt="0"/>
      <dgm:spPr/>
    </dgm:pt>
    <dgm:pt modelId="{EF72B835-7529-4395-B183-8582B4636DEA}" type="pres">
      <dgm:prSet presAssocID="{4B9BA42D-7966-4998-BE14-FB105A917395}" presName="arrowAndChildren" presStyleCnt="0"/>
      <dgm:spPr/>
    </dgm:pt>
    <dgm:pt modelId="{4C0258DB-BDCF-4709-ADFF-73E7F61E33C3}" type="pres">
      <dgm:prSet presAssocID="{4B9BA42D-7966-4998-BE14-FB105A917395}" presName="parentTextArrow" presStyleLbl="node1" presStyleIdx="1" presStyleCnt="2"/>
      <dgm:spPr/>
    </dgm:pt>
  </dgm:ptLst>
  <dgm:cxnLst>
    <dgm:cxn modelId="{C8FA2452-05B9-4D0E-80F2-3D1FE32D0ADC}" type="presOf" srcId="{AE38968C-2A92-448F-A40D-7C2AFFB6ABC2}" destId="{BB9C6F16-D65E-4113-9D26-D46DFAEFA73D}" srcOrd="0" destOrd="0" presId="urn:microsoft.com/office/officeart/2005/8/layout/process4"/>
    <dgm:cxn modelId="{E7214955-37C4-4DC4-9B4E-09F0EFBC3329}" srcId="{F33B9C14-1649-466A-915E-75A52DC46744}" destId="{AE38968C-2A92-448F-A40D-7C2AFFB6ABC2}" srcOrd="1" destOrd="0" parTransId="{AF67A421-42D5-41B6-B01C-C48CDF67F9A6}" sibTransId="{63CFAE0F-7E84-4B21-BD98-ED42A15568FD}"/>
    <dgm:cxn modelId="{F525C256-D5C6-4682-AF05-6F2B39FE91E6}" type="presOf" srcId="{F33B9C14-1649-466A-915E-75A52DC46744}" destId="{9A620DD5-4393-4F3F-87B7-720BFFC25223}" srcOrd="0" destOrd="0" presId="urn:microsoft.com/office/officeart/2005/8/layout/process4"/>
    <dgm:cxn modelId="{F30DCCBE-1C9B-4A92-8873-428CBA63A3B1}" srcId="{F33B9C14-1649-466A-915E-75A52DC46744}" destId="{4B9BA42D-7966-4998-BE14-FB105A917395}" srcOrd="0" destOrd="0" parTransId="{AF7920D4-0F8E-4020-BB7A-9A64BB4F3A20}" sibTransId="{22DEDA00-157B-4C16-9132-80A4EBB61AB0}"/>
    <dgm:cxn modelId="{DDA1F0FE-17B2-44EB-B096-90F733D6A80B}" type="presOf" srcId="{4B9BA42D-7966-4998-BE14-FB105A917395}" destId="{4C0258DB-BDCF-4709-ADFF-73E7F61E33C3}" srcOrd="0" destOrd="0" presId="urn:microsoft.com/office/officeart/2005/8/layout/process4"/>
    <dgm:cxn modelId="{21B034DE-2C45-4A53-A88E-DFB4A0AA8D46}" type="presParOf" srcId="{9A620DD5-4393-4F3F-87B7-720BFFC25223}" destId="{1ACD0B2F-CBEB-4D68-9CFF-88AC7F74C4A2}" srcOrd="0" destOrd="0" presId="urn:microsoft.com/office/officeart/2005/8/layout/process4"/>
    <dgm:cxn modelId="{70C3B95E-9998-4B71-950E-37303213EB45}" type="presParOf" srcId="{1ACD0B2F-CBEB-4D68-9CFF-88AC7F74C4A2}" destId="{BB9C6F16-D65E-4113-9D26-D46DFAEFA73D}" srcOrd="0" destOrd="0" presId="urn:microsoft.com/office/officeart/2005/8/layout/process4"/>
    <dgm:cxn modelId="{CD9DD44B-0865-4463-A4D2-0306D37B80F6}" type="presParOf" srcId="{9A620DD5-4393-4F3F-87B7-720BFFC25223}" destId="{38CF54E5-9287-4CFC-A296-B97C44986F1C}" srcOrd="1" destOrd="0" presId="urn:microsoft.com/office/officeart/2005/8/layout/process4"/>
    <dgm:cxn modelId="{50FB9EB6-1E8F-4637-81D0-4086515FBC68}" type="presParOf" srcId="{9A620DD5-4393-4F3F-87B7-720BFFC25223}" destId="{EF72B835-7529-4395-B183-8582B4636DEA}" srcOrd="2" destOrd="0" presId="urn:microsoft.com/office/officeart/2005/8/layout/process4"/>
    <dgm:cxn modelId="{405D6706-1CBB-43DA-9A77-F34F4DC72787}" type="presParOf" srcId="{EF72B835-7529-4395-B183-8582B4636DEA}" destId="{4C0258DB-BDCF-4709-ADFF-73E7F61E33C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44A3D6-5260-4F77-AED2-D30A0664515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17D55E4-88C2-462A-ACB8-9D2AD0178300}">
      <dgm:prSet/>
      <dgm:spPr/>
      <dgm:t>
        <a:bodyPr/>
        <a:lstStyle/>
        <a:p>
          <a:r>
            <a:rPr lang="en-US" dirty="0">
              <a:latin typeface="Arial" panose="020B0604020202020204"/>
            </a:rPr>
            <a:t>Des</a:t>
          </a:r>
          <a:r>
            <a:rPr lang="en-US" dirty="0"/>
            <a:t> </a:t>
          </a:r>
          <a:r>
            <a:rPr lang="en-US" dirty="0">
              <a:latin typeface="Arial" panose="020B0604020202020204"/>
            </a:rPr>
            <a:t>masques</a:t>
          </a:r>
          <a:r>
            <a:rPr lang="en-US" dirty="0"/>
            <a:t> </a:t>
          </a:r>
          <a:r>
            <a:rPr lang="en-US" dirty="0" err="1">
              <a:latin typeface="Arial" panose="020B0604020202020204"/>
            </a:rPr>
            <a:t>lavables</a:t>
          </a:r>
          <a:r>
            <a:rPr lang="en-US" dirty="0"/>
            <a:t> </a:t>
          </a:r>
          <a:r>
            <a:rPr lang="en-US" dirty="0" err="1"/>
            <a:t>vont</a:t>
          </a:r>
          <a:r>
            <a:rPr lang="en-US" dirty="0"/>
            <a:t> </a:t>
          </a:r>
          <a:r>
            <a:rPr lang="en-US" dirty="0" err="1"/>
            <a:t>vous</a:t>
          </a:r>
          <a:r>
            <a:rPr lang="en-US" dirty="0"/>
            <a:t> </a:t>
          </a:r>
          <a:r>
            <a:rPr lang="en-US" dirty="0" err="1"/>
            <a:t>être</a:t>
          </a:r>
          <a:r>
            <a:rPr lang="en-US" dirty="0"/>
            <a:t> </a:t>
          </a:r>
          <a:r>
            <a:rPr lang="en-US" dirty="0" err="1"/>
            <a:t>fournis</a:t>
          </a:r>
          <a:r>
            <a:rPr lang="en-US" dirty="0"/>
            <a:t> par </a:t>
          </a:r>
          <a:r>
            <a:rPr lang="en-US" dirty="0" err="1"/>
            <a:t>l’établissement</a:t>
          </a:r>
          <a:r>
            <a:rPr lang="en-US" dirty="0"/>
            <a:t>.</a:t>
          </a:r>
        </a:p>
      </dgm:t>
    </dgm:pt>
    <dgm:pt modelId="{966E35DD-E93B-4006-9961-8D037D5329B5}" type="parTrans" cxnId="{57EDE459-C1C6-45C5-A05D-C3311AE9DC4E}">
      <dgm:prSet/>
      <dgm:spPr/>
      <dgm:t>
        <a:bodyPr/>
        <a:lstStyle/>
        <a:p>
          <a:endParaRPr lang="en-US"/>
        </a:p>
      </dgm:t>
    </dgm:pt>
    <dgm:pt modelId="{635BA5CA-281F-4B84-8BD5-DCBD8A686D19}" type="sibTrans" cxnId="{57EDE459-C1C6-45C5-A05D-C3311AE9DC4E}">
      <dgm:prSet/>
      <dgm:spPr/>
      <dgm:t>
        <a:bodyPr/>
        <a:lstStyle/>
        <a:p>
          <a:endParaRPr lang="en-US"/>
        </a:p>
      </dgm:t>
    </dgm:pt>
    <dgm:pt modelId="{530D3BC5-8388-407C-909B-8A6C1672D350}">
      <dgm:prSet/>
      <dgm:spPr/>
      <dgm:t>
        <a:bodyPr/>
        <a:lstStyle/>
        <a:p>
          <a:pPr rtl="0"/>
          <a:r>
            <a:rPr lang="en-US" dirty="0" err="1"/>
            <a:t>Chaque</a:t>
          </a:r>
          <a:r>
            <a:rPr lang="en-US" dirty="0"/>
            <a:t> </a:t>
          </a:r>
          <a:r>
            <a:rPr lang="en-US" dirty="0" err="1"/>
            <a:t>adulte</a:t>
          </a:r>
          <a:r>
            <a:rPr lang="en-US" dirty="0"/>
            <a:t> </a:t>
          </a:r>
          <a:r>
            <a:rPr lang="en-US" dirty="0" err="1"/>
            <a:t>devra</a:t>
          </a:r>
          <a:r>
            <a:rPr lang="en-US" dirty="0"/>
            <a:t> prendre sa </a:t>
          </a:r>
          <a:r>
            <a:rPr lang="en-US" dirty="0" err="1"/>
            <a:t>température</a:t>
          </a:r>
          <a:r>
            <a:rPr lang="en-US" dirty="0"/>
            <a:t> </a:t>
          </a:r>
          <a:r>
            <a:rPr lang="en-US" dirty="0" err="1"/>
            <a:t>tous</a:t>
          </a:r>
          <a:r>
            <a:rPr lang="en-US" dirty="0"/>
            <a:t> les </a:t>
          </a:r>
          <a:r>
            <a:rPr lang="en-US" dirty="0" err="1"/>
            <a:t>jours</a:t>
          </a:r>
          <a:r>
            <a:rPr lang="en-US" dirty="0"/>
            <a:t>, </a:t>
          </a:r>
          <a:r>
            <a:rPr lang="en-US" dirty="0" err="1"/>
            <a:t>soit</a:t>
          </a:r>
          <a:r>
            <a:rPr lang="en-US" dirty="0"/>
            <a:t> </a:t>
          </a:r>
          <a:r>
            <a:rPr lang="en-US" dirty="0" err="1"/>
            <a:t>avant</a:t>
          </a:r>
          <a:r>
            <a:rPr lang="en-US" dirty="0"/>
            <a:t> de </a:t>
          </a:r>
          <a:r>
            <a:rPr lang="en-US" dirty="0" err="1"/>
            <a:t>venir</a:t>
          </a:r>
          <a:r>
            <a:rPr lang="en-US" dirty="0"/>
            <a:t> au </a:t>
          </a:r>
          <a:r>
            <a:rPr lang="en-US" dirty="0" err="1"/>
            <a:t>collège</a:t>
          </a:r>
          <a:r>
            <a:rPr lang="en-US" dirty="0"/>
            <a:t>, </a:t>
          </a:r>
          <a:r>
            <a:rPr lang="en-US" dirty="0" err="1"/>
            <a:t>soit</a:t>
          </a:r>
          <a:r>
            <a:rPr lang="en-US" dirty="0"/>
            <a:t> en </a:t>
          </a:r>
          <a:r>
            <a:rPr lang="en-US" dirty="0" err="1"/>
            <a:t>arrivant</a:t>
          </a:r>
          <a:r>
            <a:rPr lang="en-US" dirty="0"/>
            <a:t> au </a:t>
          </a:r>
          <a:r>
            <a:rPr lang="en-US" dirty="0" err="1"/>
            <a:t>collège</a:t>
          </a:r>
          <a:r>
            <a:rPr lang="en-US" dirty="0"/>
            <a:t>. Des </a:t>
          </a:r>
          <a:r>
            <a:rPr lang="en-US" dirty="0" err="1"/>
            <a:t>thermomètres</a:t>
          </a:r>
          <a:r>
            <a:rPr lang="en-US" dirty="0"/>
            <a:t> infra-rouge </a:t>
          </a:r>
          <a:r>
            <a:rPr lang="en-US" dirty="0" err="1"/>
            <a:t>ont</a:t>
          </a:r>
          <a:r>
            <a:rPr lang="en-US" dirty="0"/>
            <a:t> </a:t>
          </a:r>
          <a:r>
            <a:rPr lang="en-US" dirty="0" err="1"/>
            <a:t>été</a:t>
          </a:r>
          <a:r>
            <a:rPr lang="en-US" dirty="0"/>
            <a:t> </a:t>
          </a:r>
          <a:r>
            <a:rPr lang="en-US" dirty="0" err="1"/>
            <a:t>achetés</a:t>
          </a:r>
          <a:r>
            <a:rPr lang="en-US" dirty="0"/>
            <a:t>.</a:t>
          </a:r>
          <a:r>
            <a:rPr lang="en-US" dirty="0">
              <a:latin typeface="Arial" panose="020B0604020202020204"/>
            </a:rPr>
            <a:t> </a:t>
          </a:r>
          <a:endParaRPr lang="en-US" dirty="0"/>
        </a:p>
      </dgm:t>
    </dgm:pt>
    <dgm:pt modelId="{4A7374E5-AD62-4430-A896-1273B0C1BEA4}" type="parTrans" cxnId="{6C29F98E-C7AB-4DEC-81AD-3976137E4E19}">
      <dgm:prSet/>
      <dgm:spPr/>
      <dgm:t>
        <a:bodyPr/>
        <a:lstStyle/>
        <a:p>
          <a:endParaRPr lang="en-US"/>
        </a:p>
      </dgm:t>
    </dgm:pt>
    <dgm:pt modelId="{9D80AFED-16DB-4E16-AF9F-7D87CBF25B7B}" type="sibTrans" cxnId="{6C29F98E-C7AB-4DEC-81AD-3976137E4E19}">
      <dgm:prSet/>
      <dgm:spPr/>
      <dgm:t>
        <a:bodyPr/>
        <a:lstStyle/>
        <a:p>
          <a:endParaRPr lang="en-US"/>
        </a:p>
      </dgm:t>
    </dgm:pt>
    <dgm:pt modelId="{B1D04C2C-9EF1-4D98-9AE8-05D7FB4765CD}">
      <dgm:prSet/>
      <dgm:spPr/>
      <dgm:t>
        <a:bodyPr/>
        <a:lstStyle/>
        <a:p>
          <a:r>
            <a:rPr lang="en-US" dirty="0"/>
            <a:t>Du gel </a:t>
          </a:r>
          <a:r>
            <a:rPr lang="en-US" dirty="0" err="1"/>
            <a:t>hydroalcoolique</a:t>
          </a:r>
          <a:r>
            <a:rPr lang="en-US" dirty="0"/>
            <a:t> </a:t>
          </a:r>
          <a:r>
            <a:rPr lang="en-US" dirty="0" err="1"/>
            <a:t>est</a:t>
          </a:r>
          <a:r>
            <a:rPr lang="en-US" dirty="0"/>
            <a:t> à disposition dans </a:t>
          </a:r>
          <a:r>
            <a:rPr lang="en-US" dirty="0" err="1"/>
            <a:t>chaque</a:t>
          </a:r>
          <a:r>
            <a:rPr lang="en-US" dirty="0"/>
            <a:t> salle.</a:t>
          </a:r>
        </a:p>
      </dgm:t>
    </dgm:pt>
    <dgm:pt modelId="{C5FEE846-2D41-44D2-8202-03A93BF7C169}" type="parTrans" cxnId="{0C570B82-C876-4EEE-8A0C-F9168244011F}">
      <dgm:prSet/>
      <dgm:spPr/>
      <dgm:t>
        <a:bodyPr/>
        <a:lstStyle/>
        <a:p>
          <a:endParaRPr lang="en-US"/>
        </a:p>
      </dgm:t>
    </dgm:pt>
    <dgm:pt modelId="{8CF67BFA-C5A3-4F81-BD25-E2499577534B}" type="sibTrans" cxnId="{0C570B82-C876-4EEE-8A0C-F9168244011F}">
      <dgm:prSet/>
      <dgm:spPr/>
      <dgm:t>
        <a:bodyPr/>
        <a:lstStyle/>
        <a:p>
          <a:endParaRPr lang="en-US"/>
        </a:p>
      </dgm:t>
    </dgm:pt>
    <dgm:pt modelId="{932AE225-15E3-4855-B8E5-FD447D0369C4}">
      <dgm:prSet/>
      <dgm:spPr/>
      <dgm:t>
        <a:bodyPr/>
        <a:lstStyle/>
        <a:p>
          <a:pPr rtl="0"/>
          <a:r>
            <a:rPr lang="en-US" dirty="0"/>
            <a:t>Des </a:t>
          </a:r>
          <a:r>
            <a:rPr lang="en-US" dirty="0" err="1"/>
            <a:t>gants</a:t>
          </a:r>
          <a:r>
            <a:rPr lang="en-US" dirty="0"/>
            <a:t> </a:t>
          </a:r>
          <a:r>
            <a:rPr lang="en-US" dirty="0" err="1"/>
            <a:t>sont</a:t>
          </a:r>
          <a:r>
            <a:rPr lang="en-US" dirty="0"/>
            <a:t> </a:t>
          </a:r>
          <a:r>
            <a:rPr lang="en-US" dirty="0" err="1"/>
            <a:t>disponibles</a:t>
          </a:r>
          <a:r>
            <a:rPr lang="en-US" dirty="0"/>
            <a:t> dans </a:t>
          </a:r>
          <a:r>
            <a:rPr lang="en-US" dirty="0" err="1"/>
            <a:t>chaque</a:t>
          </a:r>
          <a:r>
            <a:rPr lang="en-US" dirty="0"/>
            <a:t> salle de </a:t>
          </a:r>
          <a:r>
            <a:rPr lang="en-US" dirty="0" err="1"/>
            <a:t>cours</a:t>
          </a:r>
          <a:r>
            <a:rPr lang="en-US" dirty="0"/>
            <a:t>.</a:t>
          </a:r>
          <a:r>
            <a:rPr lang="en-US" dirty="0">
              <a:latin typeface="Arial" panose="020B0604020202020204"/>
            </a:rPr>
            <a:t> </a:t>
          </a:r>
          <a:endParaRPr lang="en-US" dirty="0"/>
        </a:p>
      </dgm:t>
    </dgm:pt>
    <dgm:pt modelId="{44AB70D5-9660-4323-AED3-D592F02C8786}" type="parTrans" cxnId="{E5112D0E-FBAB-4BFF-949D-ABE8F448CFA6}">
      <dgm:prSet/>
      <dgm:spPr/>
      <dgm:t>
        <a:bodyPr/>
        <a:lstStyle/>
        <a:p>
          <a:endParaRPr lang="en-US"/>
        </a:p>
      </dgm:t>
    </dgm:pt>
    <dgm:pt modelId="{6DCDE017-5F9A-48EF-8D56-2ADBCA34E3C5}" type="sibTrans" cxnId="{E5112D0E-FBAB-4BFF-949D-ABE8F448CFA6}">
      <dgm:prSet/>
      <dgm:spPr/>
      <dgm:t>
        <a:bodyPr/>
        <a:lstStyle/>
        <a:p>
          <a:endParaRPr lang="en-US"/>
        </a:p>
      </dgm:t>
    </dgm:pt>
    <dgm:pt modelId="{199F4934-97F9-46C4-AF4D-532BB7AF2E26}">
      <dgm:prSet/>
      <dgm:spPr/>
      <dgm:t>
        <a:bodyPr/>
        <a:lstStyle/>
        <a:p>
          <a:pPr rtl="0"/>
          <a:r>
            <a:rPr lang="en-US" dirty="0"/>
            <a:t>Des flacons </a:t>
          </a:r>
          <a:r>
            <a:rPr lang="en-US" dirty="0" err="1"/>
            <a:t>remplis</a:t>
          </a:r>
          <a:r>
            <a:rPr lang="en-US" dirty="0"/>
            <a:t> de </a:t>
          </a:r>
          <a:r>
            <a:rPr lang="en-US" dirty="0" err="1"/>
            <a:t>dévirussant</a:t>
          </a:r>
          <a:r>
            <a:rPr lang="en-US" dirty="0"/>
            <a:t> et des </a:t>
          </a:r>
          <a:r>
            <a:rPr lang="en-US" dirty="0" err="1"/>
            <a:t>lavettes</a:t>
          </a:r>
          <a:r>
            <a:rPr lang="en-US" dirty="0"/>
            <a:t> </a:t>
          </a:r>
          <a:r>
            <a:rPr lang="en-US" dirty="0" err="1"/>
            <a:t>sont</a:t>
          </a:r>
          <a:r>
            <a:rPr lang="en-US" dirty="0"/>
            <a:t> </a:t>
          </a:r>
          <a:r>
            <a:rPr lang="en-US" dirty="0" err="1"/>
            <a:t>disponibles</a:t>
          </a:r>
          <a:r>
            <a:rPr lang="en-US" dirty="0"/>
            <a:t> dans </a:t>
          </a:r>
          <a:r>
            <a:rPr lang="en-US" dirty="0" err="1"/>
            <a:t>chaque</a:t>
          </a:r>
          <a:r>
            <a:rPr lang="en-US" dirty="0"/>
            <a:t> salle.</a:t>
          </a:r>
          <a:r>
            <a:rPr lang="en-US" dirty="0">
              <a:latin typeface="Arial" panose="020B0604020202020204"/>
            </a:rPr>
            <a:t> </a:t>
          </a:r>
          <a:endParaRPr lang="en-US" dirty="0"/>
        </a:p>
      </dgm:t>
    </dgm:pt>
    <dgm:pt modelId="{BD53EF0E-A179-4C99-A3B2-05DB67072A08}" type="parTrans" cxnId="{6AE8D191-127F-463A-ADE8-947065C54D7F}">
      <dgm:prSet/>
      <dgm:spPr/>
      <dgm:t>
        <a:bodyPr/>
        <a:lstStyle/>
        <a:p>
          <a:endParaRPr lang="en-US"/>
        </a:p>
      </dgm:t>
    </dgm:pt>
    <dgm:pt modelId="{C638F9F5-6B35-4B83-9885-05B032EB3BA5}" type="sibTrans" cxnId="{6AE8D191-127F-463A-ADE8-947065C54D7F}">
      <dgm:prSet/>
      <dgm:spPr/>
      <dgm:t>
        <a:bodyPr/>
        <a:lstStyle/>
        <a:p>
          <a:endParaRPr lang="en-US"/>
        </a:p>
      </dgm:t>
    </dgm:pt>
    <dgm:pt modelId="{95EBE132-19E9-477A-BCFC-3F57EC887A06}">
      <dgm:prSet/>
      <dgm:spPr/>
      <dgm:t>
        <a:bodyPr/>
        <a:lstStyle/>
        <a:p>
          <a:r>
            <a:rPr lang="en-US" dirty="0" err="1"/>
            <a:t>Chaque</a:t>
          </a:r>
          <a:r>
            <a:rPr lang="en-US" dirty="0"/>
            <a:t> </a:t>
          </a:r>
          <a:r>
            <a:rPr lang="en-US" dirty="0" err="1"/>
            <a:t>adulte</a:t>
          </a:r>
          <a:r>
            <a:rPr lang="en-US" dirty="0"/>
            <a:t> </a:t>
          </a:r>
          <a:r>
            <a:rPr lang="en-US" dirty="0" err="1"/>
            <a:t>doit</a:t>
          </a:r>
          <a:r>
            <a:rPr lang="en-US" dirty="0"/>
            <a:t> se laver les mains </a:t>
          </a:r>
          <a:r>
            <a:rPr lang="en-US" dirty="0" err="1"/>
            <a:t>toutes</a:t>
          </a:r>
          <a:r>
            <a:rPr lang="en-US" dirty="0"/>
            <a:t> les </a:t>
          </a:r>
          <a:r>
            <a:rPr lang="en-US" dirty="0" err="1"/>
            <a:t>heures</a:t>
          </a:r>
          <a:r>
            <a:rPr lang="en-US" dirty="0"/>
            <a:t> car </a:t>
          </a:r>
          <a:r>
            <a:rPr lang="en-US" dirty="0" err="1"/>
            <a:t>il</a:t>
          </a:r>
          <a:r>
            <a:rPr lang="en-US" dirty="0"/>
            <a:t> y a de la manipulation de </a:t>
          </a:r>
          <a:r>
            <a:rPr lang="en-US" dirty="0" err="1"/>
            <a:t>poignées</a:t>
          </a:r>
          <a:r>
            <a:rPr lang="en-US" dirty="0"/>
            <a:t> de </a:t>
          </a:r>
          <a:r>
            <a:rPr lang="en-US" dirty="0" err="1"/>
            <a:t>portes</a:t>
          </a:r>
          <a:r>
            <a:rPr lang="en-US" dirty="0"/>
            <a:t> et distribution de photocopies.</a:t>
          </a:r>
        </a:p>
      </dgm:t>
    </dgm:pt>
    <dgm:pt modelId="{359F3F6A-FFD3-4D4F-A992-7409D3931ABC}" type="parTrans" cxnId="{FF3D8574-0DB0-4DAB-A7F2-AA895612D8F4}">
      <dgm:prSet/>
      <dgm:spPr/>
      <dgm:t>
        <a:bodyPr/>
        <a:lstStyle/>
        <a:p>
          <a:endParaRPr lang="en-US"/>
        </a:p>
      </dgm:t>
    </dgm:pt>
    <dgm:pt modelId="{A5AC518F-67CE-4AFB-A848-C2EDB667B155}" type="sibTrans" cxnId="{FF3D8574-0DB0-4DAB-A7F2-AA895612D8F4}">
      <dgm:prSet/>
      <dgm:spPr/>
      <dgm:t>
        <a:bodyPr/>
        <a:lstStyle/>
        <a:p>
          <a:endParaRPr lang="en-US"/>
        </a:p>
      </dgm:t>
    </dgm:pt>
    <dgm:pt modelId="{6DFC0E07-A0EE-4078-BFD7-8588F6CC125C}" type="pres">
      <dgm:prSet presAssocID="{9644A3D6-5260-4F77-AED2-D30A06645159}" presName="linear" presStyleCnt="0">
        <dgm:presLayoutVars>
          <dgm:animLvl val="lvl"/>
          <dgm:resizeHandles val="exact"/>
        </dgm:presLayoutVars>
      </dgm:prSet>
      <dgm:spPr/>
    </dgm:pt>
    <dgm:pt modelId="{39334C46-8A0F-444F-9F18-977E88BAD513}" type="pres">
      <dgm:prSet presAssocID="{517D55E4-88C2-462A-ACB8-9D2AD0178300}" presName="parentText" presStyleLbl="node1" presStyleIdx="0" presStyleCnt="6">
        <dgm:presLayoutVars>
          <dgm:chMax val="0"/>
          <dgm:bulletEnabled val="1"/>
        </dgm:presLayoutVars>
      </dgm:prSet>
      <dgm:spPr/>
    </dgm:pt>
    <dgm:pt modelId="{DA8DC12D-4EF8-4369-99F7-A284F304DB1A}" type="pres">
      <dgm:prSet presAssocID="{635BA5CA-281F-4B84-8BD5-DCBD8A686D19}" presName="spacer" presStyleCnt="0"/>
      <dgm:spPr/>
    </dgm:pt>
    <dgm:pt modelId="{653D94A4-E26F-4FEE-B022-918A7C652FC7}" type="pres">
      <dgm:prSet presAssocID="{530D3BC5-8388-407C-909B-8A6C1672D350}" presName="parentText" presStyleLbl="node1" presStyleIdx="1" presStyleCnt="6">
        <dgm:presLayoutVars>
          <dgm:chMax val="0"/>
          <dgm:bulletEnabled val="1"/>
        </dgm:presLayoutVars>
      </dgm:prSet>
      <dgm:spPr/>
    </dgm:pt>
    <dgm:pt modelId="{9295B819-EC59-4B74-ABCC-C30E0656CFD9}" type="pres">
      <dgm:prSet presAssocID="{9D80AFED-16DB-4E16-AF9F-7D87CBF25B7B}" presName="spacer" presStyleCnt="0"/>
      <dgm:spPr/>
    </dgm:pt>
    <dgm:pt modelId="{496FF5EE-AA0B-49EF-B894-38450BCFFC96}" type="pres">
      <dgm:prSet presAssocID="{B1D04C2C-9EF1-4D98-9AE8-05D7FB4765CD}" presName="parentText" presStyleLbl="node1" presStyleIdx="2" presStyleCnt="6">
        <dgm:presLayoutVars>
          <dgm:chMax val="0"/>
          <dgm:bulletEnabled val="1"/>
        </dgm:presLayoutVars>
      </dgm:prSet>
      <dgm:spPr/>
    </dgm:pt>
    <dgm:pt modelId="{5C84B748-CD8D-4146-9342-99227B0088F8}" type="pres">
      <dgm:prSet presAssocID="{8CF67BFA-C5A3-4F81-BD25-E2499577534B}" presName="spacer" presStyleCnt="0"/>
      <dgm:spPr/>
    </dgm:pt>
    <dgm:pt modelId="{79E763B2-7E71-4E8E-9047-5024901DB60A}" type="pres">
      <dgm:prSet presAssocID="{932AE225-15E3-4855-B8E5-FD447D0369C4}" presName="parentText" presStyleLbl="node1" presStyleIdx="3" presStyleCnt="6">
        <dgm:presLayoutVars>
          <dgm:chMax val="0"/>
          <dgm:bulletEnabled val="1"/>
        </dgm:presLayoutVars>
      </dgm:prSet>
      <dgm:spPr/>
    </dgm:pt>
    <dgm:pt modelId="{89EA74F3-D4B6-43C3-A099-51EF7AEBEA8A}" type="pres">
      <dgm:prSet presAssocID="{6DCDE017-5F9A-48EF-8D56-2ADBCA34E3C5}" presName="spacer" presStyleCnt="0"/>
      <dgm:spPr/>
    </dgm:pt>
    <dgm:pt modelId="{8B81A921-6E61-4666-8550-3A80AF91DAA4}" type="pres">
      <dgm:prSet presAssocID="{199F4934-97F9-46C4-AF4D-532BB7AF2E26}" presName="parentText" presStyleLbl="node1" presStyleIdx="4" presStyleCnt="6">
        <dgm:presLayoutVars>
          <dgm:chMax val="0"/>
          <dgm:bulletEnabled val="1"/>
        </dgm:presLayoutVars>
      </dgm:prSet>
      <dgm:spPr/>
    </dgm:pt>
    <dgm:pt modelId="{57EA9A65-534B-4298-83BE-2CD5AC78115F}" type="pres">
      <dgm:prSet presAssocID="{C638F9F5-6B35-4B83-9885-05B032EB3BA5}" presName="spacer" presStyleCnt="0"/>
      <dgm:spPr/>
    </dgm:pt>
    <dgm:pt modelId="{ADE38EA0-8CC2-4A40-A605-4F7BDA01E7E3}" type="pres">
      <dgm:prSet presAssocID="{95EBE132-19E9-477A-BCFC-3F57EC887A06}" presName="parentText" presStyleLbl="node1" presStyleIdx="5" presStyleCnt="6">
        <dgm:presLayoutVars>
          <dgm:chMax val="0"/>
          <dgm:bulletEnabled val="1"/>
        </dgm:presLayoutVars>
      </dgm:prSet>
      <dgm:spPr/>
    </dgm:pt>
  </dgm:ptLst>
  <dgm:cxnLst>
    <dgm:cxn modelId="{E5112D0E-FBAB-4BFF-949D-ABE8F448CFA6}" srcId="{9644A3D6-5260-4F77-AED2-D30A06645159}" destId="{932AE225-15E3-4855-B8E5-FD447D0369C4}" srcOrd="3" destOrd="0" parTransId="{44AB70D5-9660-4323-AED3-D592F02C8786}" sibTransId="{6DCDE017-5F9A-48EF-8D56-2ADBCA34E3C5}"/>
    <dgm:cxn modelId="{ED6A4656-E2D9-4150-817D-97D03E701EBD}" type="presOf" srcId="{530D3BC5-8388-407C-909B-8A6C1672D350}" destId="{653D94A4-E26F-4FEE-B022-918A7C652FC7}" srcOrd="0" destOrd="0" presId="urn:microsoft.com/office/officeart/2005/8/layout/vList2"/>
    <dgm:cxn modelId="{57EDE459-C1C6-45C5-A05D-C3311AE9DC4E}" srcId="{9644A3D6-5260-4F77-AED2-D30A06645159}" destId="{517D55E4-88C2-462A-ACB8-9D2AD0178300}" srcOrd="0" destOrd="0" parTransId="{966E35DD-E93B-4006-9961-8D037D5329B5}" sibTransId="{635BA5CA-281F-4B84-8BD5-DCBD8A686D19}"/>
    <dgm:cxn modelId="{FF3D8574-0DB0-4DAB-A7F2-AA895612D8F4}" srcId="{9644A3D6-5260-4F77-AED2-D30A06645159}" destId="{95EBE132-19E9-477A-BCFC-3F57EC887A06}" srcOrd="5" destOrd="0" parTransId="{359F3F6A-FFD3-4D4F-A992-7409D3931ABC}" sibTransId="{A5AC518F-67CE-4AFB-A848-C2EDB667B155}"/>
    <dgm:cxn modelId="{4B59547B-8EC6-4968-9ACE-268AE99C82B7}" type="presOf" srcId="{B1D04C2C-9EF1-4D98-9AE8-05D7FB4765CD}" destId="{496FF5EE-AA0B-49EF-B894-38450BCFFC96}" srcOrd="0" destOrd="0" presId="urn:microsoft.com/office/officeart/2005/8/layout/vList2"/>
    <dgm:cxn modelId="{0C570B82-C876-4EEE-8A0C-F9168244011F}" srcId="{9644A3D6-5260-4F77-AED2-D30A06645159}" destId="{B1D04C2C-9EF1-4D98-9AE8-05D7FB4765CD}" srcOrd="2" destOrd="0" parTransId="{C5FEE846-2D41-44D2-8202-03A93BF7C169}" sibTransId="{8CF67BFA-C5A3-4F81-BD25-E2499577534B}"/>
    <dgm:cxn modelId="{41338183-6162-4E10-940F-D254DA02D7A5}" type="presOf" srcId="{932AE225-15E3-4855-B8E5-FD447D0369C4}" destId="{79E763B2-7E71-4E8E-9047-5024901DB60A}" srcOrd="0" destOrd="0" presId="urn:microsoft.com/office/officeart/2005/8/layout/vList2"/>
    <dgm:cxn modelId="{6C29F98E-C7AB-4DEC-81AD-3976137E4E19}" srcId="{9644A3D6-5260-4F77-AED2-D30A06645159}" destId="{530D3BC5-8388-407C-909B-8A6C1672D350}" srcOrd="1" destOrd="0" parTransId="{4A7374E5-AD62-4430-A896-1273B0C1BEA4}" sibTransId="{9D80AFED-16DB-4E16-AF9F-7D87CBF25B7B}"/>
    <dgm:cxn modelId="{6AE8D191-127F-463A-ADE8-947065C54D7F}" srcId="{9644A3D6-5260-4F77-AED2-D30A06645159}" destId="{199F4934-97F9-46C4-AF4D-532BB7AF2E26}" srcOrd="4" destOrd="0" parTransId="{BD53EF0E-A179-4C99-A3B2-05DB67072A08}" sibTransId="{C638F9F5-6B35-4B83-9885-05B032EB3BA5}"/>
    <dgm:cxn modelId="{DF945DB2-BF5E-47E0-95D8-27A73F766556}" type="presOf" srcId="{199F4934-97F9-46C4-AF4D-532BB7AF2E26}" destId="{8B81A921-6E61-4666-8550-3A80AF91DAA4}" srcOrd="0" destOrd="0" presId="urn:microsoft.com/office/officeart/2005/8/layout/vList2"/>
    <dgm:cxn modelId="{F989D7BB-0C83-4D1B-97F5-9848EA9A2AEA}" type="presOf" srcId="{9644A3D6-5260-4F77-AED2-D30A06645159}" destId="{6DFC0E07-A0EE-4078-BFD7-8588F6CC125C}" srcOrd="0" destOrd="0" presId="urn:microsoft.com/office/officeart/2005/8/layout/vList2"/>
    <dgm:cxn modelId="{ACD369BE-513D-46D3-B9B1-4BCA201A53CC}" type="presOf" srcId="{95EBE132-19E9-477A-BCFC-3F57EC887A06}" destId="{ADE38EA0-8CC2-4A40-A605-4F7BDA01E7E3}" srcOrd="0" destOrd="0" presId="urn:microsoft.com/office/officeart/2005/8/layout/vList2"/>
    <dgm:cxn modelId="{001166E7-ACC0-43F2-A894-2E8CBC39211A}" type="presOf" srcId="{517D55E4-88C2-462A-ACB8-9D2AD0178300}" destId="{39334C46-8A0F-444F-9F18-977E88BAD513}" srcOrd="0" destOrd="0" presId="urn:microsoft.com/office/officeart/2005/8/layout/vList2"/>
    <dgm:cxn modelId="{357BA900-97E8-4A68-8C14-AA2859CD57B8}" type="presParOf" srcId="{6DFC0E07-A0EE-4078-BFD7-8588F6CC125C}" destId="{39334C46-8A0F-444F-9F18-977E88BAD513}" srcOrd="0" destOrd="0" presId="urn:microsoft.com/office/officeart/2005/8/layout/vList2"/>
    <dgm:cxn modelId="{4D544983-9E0F-4748-8913-6E00ED1CB6F7}" type="presParOf" srcId="{6DFC0E07-A0EE-4078-BFD7-8588F6CC125C}" destId="{DA8DC12D-4EF8-4369-99F7-A284F304DB1A}" srcOrd="1" destOrd="0" presId="urn:microsoft.com/office/officeart/2005/8/layout/vList2"/>
    <dgm:cxn modelId="{C451301E-3026-4209-992D-0B98B942291F}" type="presParOf" srcId="{6DFC0E07-A0EE-4078-BFD7-8588F6CC125C}" destId="{653D94A4-E26F-4FEE-B022-918A7C652FC7}" srcOrd="2" destOrd="0" presId="urn:microsoft.com/office/officeart/2005/8/layout/vList2"/>
    <dgm:cxn modelId="{738F797E-1B25-4209-919A-E8B6B026EAE3}" type="presParOf" srcId="{6DFC0E07-A0EE-4078-BFD7-8588F6CC125C}" destId="{9295B819-EC59-4B74-ABCC-C30E0656CFD9}" srcOrd="3" destOrd="0" presId="urn:microsoft.com/office/officeart/2005/8/layout/vList2"/>
    <dgm:cxn modelId="{DA1751FA-FC41-41A9-8431-690AD27D9B5F}" type="presParOf" srcId="{6DFC0E07-A0EE-4078-BFD7-8588F6CC125C}" destId="{496FF5EE-AA0B-49EF-B894-38450BCFFC96}" srcOrd="4" destOrd="0" presId="urn:microsoft.com/office/officeart/2005/8/layout/vList2"/>
    <dgm:cxn modelId="{3F70BBEE-7D82-4548-8499-D1DBA6556AC1}" type="presParOf" srcId="{6DFC0E07-A0EE-4078-BFD7-8588F6CC125C}" destId="{5C84B748-CD8D-4146-9342-99227B0088F8}" srcOrd="5" destOrd="0" presId="urn:microsoft.com/office/officeart/2005/8/layout/vList2"/>
    <dgm:cxn modelId="{9DC6EEB7-B68C-4EDF-935C-A5649B95C126}" type="presParOf" srcId="{6DFC0E07-A0EE-4078-BFD7-8588F6CC125C}" destId="{79E763B2-7E71-4E8E-9047-5024901DB60A}" srcOrd="6" destOrd="0" presId="urn:microsoft.com/office/officeart/2005/8/layout/vList2"/>
    <dgm:cxn modelId="{2E2099A2-09BC-4365-911C-B2A03428BDEA}" type="presParOf" srcId="{6DFC0E07-A0EE-4078-BFD7-8588F6CC125C}" destId="{89EA74F3-D4B6-43C3-A099-51EF7AEBEA8A}" srcOrd="7" destOrd="0" presId="urn:microsoft.com/office/officeart/2005/8/layout/vList2"/>
    <dgm:cxn modelId="{3B7DB622-E0C3-4719-B2FC-A211A0835897}" type="presParOf" srcId="{6DFC0E07-A0EE-4078-BFD7-8588F6CC125C}" destId="{8B81A921-6E61-4666-8550-3A80AF91DAA4}" srcOrd="8" destOrd="0" presId="urn:microsoft.com/office/officeart/2005/8/layout/vList2"/>
    <dgm:cxn modelId="{907E0B69-BBD5-4378-A160-CB1E9009A11B}" type="presParOf" srcId="{6DFC0E07-A0EE-4078-BFD7-8588F6CC125C}" destId="{57EA9A65-534B-4298-83BE-2CD5AC78115F}" srcOrd="9" destOrd="0" presId="urn:microsoft.com/office/officeart/2005/8/layout/vList2"/>
    <dgm:cxn modelId="{FB3425C0-CC9E-41DD-B7AB-A834F366A087}" type="presParOf" srcId="{6DFC0E07-A0EE-4078-BFD7-8588F6CC125C}" destId="{ADE38EA0-8CC2-4A40-A605-4F7BDA01E7E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702E0-7B90-4603-928F-CD8E062D0EFE}">
      <dsp:nvSpPr>
        <dsp:cNvPr id="0" name=""/>
        <dsp:cNvSpPr/>
      </dsp:nvSpPr>
      <dsp:spPr>
        <a:xfrm>
          <a:off x="0" y="859074"/>
          <a:ext cx="2226281" cy="14136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64DBD-88AC-4682-8B53-E8429502E01E}">
      <dsp:nvSpPr>
        <dsp:cNvPr id="0" name=""/>
        <dsp:cNvSpPr/>
      </dsp:nvSpPr>
      <dsp:spPr>
        <a:xfrm>
          <a:off x="247364" y="1094070"/>
          <a:ext cx="2226281" cy="141368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Pas de </a:t>
          </a:r>
          <a:r>
            <a:rPr lang="en-US" sz="2200" kern="1200" dirty="0" err="1"/>
            <a:t>changement</a:t>
          </a:r>
          <a:r>
            <a:rPr lang="en-US" sz="2200" kern="1200" dirty="0"/>
            <a:t> de salle dans la </a:t>
          </a:r>
          <a:r>
            <a:rPr lang="en-US" sz="2200" kern="1200" dirty="0" err="1"/>
            <a:t>journée</a:t>
          </a:r>
          <a:r>
            <a:rPr lang="en-US" sz="2200" kern="1200" dirty="0">
              <a:latin typeface="Arial" panose="020B0604020202020204"/>
            </a:rPr>
            <a:t> </a:t>
          </a:r>
          <a:endParaRPr lang="en-US" sz="2200" kern="1200" dirty="0"/>
        </a:p>
      </dsp:txBody>
      <dsp:txXfrm>
        <a:off x="288770" y="1135476"/>
        <a:ext cx="2143469" cy="1330876"/>
      </dsp:txXfrm>
    </dsp:sp>
    <dsp:sp modelId="{1A18F151-C182-4492-B2F5-A74D0021181A}">
      <dsp:nvSpPr>
        <dsp:cNvPr id="0" name=""/>
        <dsp:cNvSpPr/>
      </dsp:nvSpPr>
      <dsp:spPr>
        <a:xfrm>
          <a:off x="2721010" y="859074"/>
          <a:ext cx="2226281" cy="14136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FBE70-F7E5-452E-8166-BD3EC948A81E}">
      <dsp:nvSpPr>
        <dsp:cNvPr id="0" name=""/>
        <dsp:cNvSpPr/>
      </dsp:nvSpPr>
      <dsp:spPr>
        <a:xfrm>
          <a:off x="2968375" y="1094070"/>
          <a:ext cx="2226281" cy="141368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Pas de </a:t>
          </a:r>
          <a:r>
            <a:rPr lang="en-US" sz="2200" kern="1200" dirty="0" err="1"/>
            <a:t>cours</a:t>
          </a:r>
          <a:r>
            <a:rPr lang="en-US" sz="2200" kern="1200" dirty="0"/>
            <a:t> en salle </a:t>
          </a:r>
          <a:r>
            <a:rPr lang="en-US" sz="2200" kern="1200" dirty="0" err="1"/>
            <a:t>spécifique</a:t>
          </a:r>
          <a:r>
            <a:rPr lang="en-US" sz="2200" kern="1200" dirty="0">
              <a:latin typeface="Arial" panose="020B0604020202020204"/>
            </a:rPr>
            <a:t> </a:t>
          </a:r>
          <a:endParaRPr lang="en-US" sz="2200" kern="1200" dirty="0"/>
        </a:p>
      </dsp:txBody>
      <dsp:txXfrm>
        <a:off x="3009781" y="1135476"/>
        <a:ext cx="2143469" cy="1330876"/>
      </dsp:txXfrm>
    </dsp:sp>
    <dsp:sp modelId="{66D339AD-F7E3-47F2-9957-277C081DAEAA}">
      <dsp:nvSpPr>
        <dsp:cNvPr id="0" name=""/>
        <dsp:cNvSpPr/>
      </dsp:nvSpPr>
      <dsp:spPr>
        <a:xfrm>
          <a:off x="5442021" y="859074"/>
          <a:ext cx="2226281" cy="141368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19A0E3-D5ED-41BF-BAA8-C543A0B25F40}">
      <dsp:nvSpPr>
        <dsp:cNvPr id="0" name=""/>
        <dsp:cNvSpPr/>
      </dsp:nvSpPr>
      <dsp:spPr>
        <a:xfrm>
          <a:off x="5689385" y="1094070"/>
          <a:ext cx="2226281" cy="141368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Pas de travaux de </a:t>
          </a:r>
          <a:r>
            <a:rPr lang="en-US" sz="2200" kern="1200" dirty="0" err="1"/>
            <a:t>groupe</a:t>
          </a:r>
          <a:endParaRPr lang="en-US" sz="2200" kern="1200" dirty="0"/>
        </a:p>
      </dsp:txBody>
      <dsp:txXfrm>
        <a:off x="5730791" y="1135476"/>
        <a:ext cx="2143469" cy="13308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DDB94-5515-4819-8846-68B140D51D0F}">
      <dsp:nvSpPr>
        <dsp:cNvPr id="0" name=""/>
        <dsp:cNvSpPr/>
      </dsp:nvSpPr>
      <dsp:spPr>
        <a:xfrm>
          <a:off x="2580" y="585107"/>
          <a:ext cx="2047117" cy="122827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1" kern="1200"/>
            <a:t>LA PAUSE CAFE</a:t>
          </a:r>
          <a:r>
            <a:rPr lang="en-US" sz="1500" b="1" kern="1200">
              <a:latin typeface="Arial" panose="020B0604020202020204"/>
            </a:rPr>
            <a:t> </a:t>
          </a:r>
          <a:endParaRPr lang="en-US" sz="1500" b="1" i="0" u="none" strike="noStrike" kern="1200" cap="none" baseline="0" noProof="0">
            <a:latin typeface="Arial"/>
            <a:cs typeface="Arial"/>
          </a:endParaRPr>
        </a:p>
      </dsp:txBody>
      <dsp:txXfrm>
        <a:off x="2580" y="585107"/>
        <a:ext cx="2047117" cy="1228270"/>
      </dsp:txXfrm>
    </dsp:sp>
    <dsp:sp modelId="{76CF7245-F4D0-4F80-AD53-6BAB14EBA5F1}">
      <dsp:nvSpPr>
        <dsp:cNvPr id="0" name=""/>
        <dsp:cNvSpPr/>
      </dsp:nvSpPr>
      <dsp:spPr>
        <a:xfrm>
          <a:off x="2254409" y="585107"/>
          <a:ext cx="2047117" cy="122827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Avant de vous servir un café, nettoyez-vous les mains.</a:t>
          </a:r>
          <a:r>
            <a:rPr lang="en-US" sz="1500" kern="1200">
              <a:latin typeface="Arial" panose="020B0604020202020204"/>
            </a:rPr>
            <a:t> </a:t>
          </a:r>
          <a:endParaRPr lang="en-US" sz="1500" kern="1200"/>
        </a:p>
      </dsp:txBody>
      <dsp:txXfrm>
        <a:off x="2254409" y="585107"/>
        <a:ext cx="2047117" cy="1228270"/>
      </dsp:txXfrm>
    </dsp:sp>
    <dsp:sp modelId="{6A0AFC92-948F-4D01-9BA4-4E2DCB0D4082}">
      <dsp:nvSpPr>
        <dsp:cNvPr id="0" name=""/>
        <dsp:cNvSpPr/>
      </dsp:nvSpPr>
      <dsp:spPr>
        <a:xfrm>
          <a:off x="4506237" y="585107"/>
          <a:ext cx="2047117" cy="122827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Chacun nettoie sa tasse à café.</a:t>
          </a:r>
          <a:r>
            <a:rPr lang="en-US" sz="1500" kern="1200">
              <a:latin typeface="Arial" panose="020B0604020202020204"/>
            </a:rPr>
            <a:t> </a:t>
          </a:r>
          <a:endParaRPr lang="en-US" sz="1500" kern="1200"/>
        </a:p>
      </dsp:txBody>
      <dsp:txXfrm>
        <a:off x="4506237" y="585107"/>
        <a:ext cx="2047117" cy="1228270"/>
      </dsp:txXfrm>
    </dsp:sp>
    <dsp:sp modelId="{01CF8E52-BC90-4E48-86B5-1C654ABA6F66}">
      <dsp:nvSpPr>
        <dsp:cNvPr id="0" name=""/>
        <dsp:cNvSpPr/>
      </dsp:nvSpPr>
      <dsp:spPr>
        <a:xfrm>
          <a:off x="6758066" y="585107"/>
          <a:ext cx="2047117" cy="122827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S’il fait beau, possibilité de prendre sa pause dans </a:t>
          </a:r>
          <a:r>
            <a:rPr lang="en-US" sz="1500" kern="1200">
              <a:latin typeface="Arial" panose="020B0604020202020204"/>
            </a:rPr>
            <a:t>la cour.</a:t>
          </a:r>
          <a:endParaRPr lang="en-US" sz="1500" kern="1200"/>
        </a:p>
      </dsp:txBody>
      <dsp:txXfrm>
        <a:off x="6758066" y="585107"/>
        <a:ext cx="2047117" cy="1228270"/>
      </dsp:txXfrm>
    </dsp:sp>
    <dsp:sp modelId="{5D9AB36E-5255-4FEC-8D67-E0B32F069F72}">
      <dsp:nvSpPr>
        <dsp:cNvPr id="0" name=""/>
        <dsp:cNvSpPr/>
      </dsp:nvSpPr>
      <dsp:spPr>
        <a:xfrm>
          <a:off x="2580" y="2018089"/>
          <a:ext cx="2047117" cy="122827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LA PAUSE DEJEUNER</a:t>
          </a:r>
        </a:p>
      </dsp:txBody>
      <dsp:txXfrm>
        <a:off x="2580" y="2018089"/>
        <a:ext cx="2047117" cy="1228270"/>
      </dsp:txXfrm>
    </dsp:sp>
    <dsp:sp modelId="{868969FE-A2DE-4F08-8130-2FED01929A3F}">
      <dsp:nvSpPr>
        <dsp:cNvPr id="0" name=""/>
        <dsp:cNvSpPr/>
      </dsp:nvSpPr>
      <dsp:spPr>
        <a:xfrm>
          <a:off x="2254409" y="2018089"/>
          <a:ext cx="2047117" cy="122827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Nous allons limiter le nombre de personnes dans la salle de restauration profs</a:t>
          </a:r>
          <a:r>
            <a:rPr lang="en-US" sz="1500" kern="1200">
              <a:latin typeface="Arial" panose="020B0604020202020204"/>
            </a:rPr>
            <a:t>. Une chaise sur deux.</a:t>
          </a:r>
          <a:endParaRPr lang="en-US" sz="1500" kern="1200"/>
        </a:p>
      </dsp:txBody>
      <dsp:txXfrm>
        <a:off x="2254409" y="2018089"/>
        <a:ext cx="2047117" cy="1228270"/>
      </dsp:txXfrm>
    </dsp:sp>
    <dsp:sp modelId="{397F7522-3944-4E9E-9340-AC122255E122}">
      <dsp:nvSpPr>
        <dsp:cNvPr id="0" name=""/>
        <dsp:cNvSpPr/>
      </dsp:nvSpPr>
      <dsp:spPr>
        <a:xfrm>
          <a:off x="4506237" y="2018089"/>
          <a:ext cx="2047117" cy="122827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Il n’est pas autorisé de déjeuner dans d’autres salles.</a:t>
          </a:r>
        </a:p>
      </dsp:txBody>
      <dsp:txXfrm>
        <a:off x="4506237" y="2018089"/>
        <a:ext cx="2047117" cy="1228270"/>
      </dsp:txXfrm>
    </dsp:sp>
    <dsp:sp modelId="{85831B6D-8BFE-4337-93C2-B40870931C1F}">
      <dsp:nvSpPr>
        <dsp:cNvPr id="0" name=""/>
        <dsp:cNvSpPr/>
      </dsp:nvSpPr>
      <dsp:spPr>
        <a:xfrm>
          <a:off x="6758066" y="2018089"/>
          <a:ext cx="2047117" cy="122827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Les </a:t>
          </a:r>
          <a:r>
            <a:rPr lang="en-US" sz="1500" kern="1200">
              <a:latin typeface="Arial" panose="020B0604020202020204"/>
            </a:rPr>
            <a:t>repas seront</a:t>
          </a:r>
          <a:r>
            <a:rPr lang="en-US" sz="1500" kern="1200"/>
            <a:t> à venir chercher dans la salle de restauration des élèves. Un menu unique sera servi. </a:t>
          </a:r>
        </a:p>
      </dsp:txBody>
      <dsp:txXfrm>
        <a:off x="6758066" y="2018089"/>
        <a:ext cx="2047117" cy="12282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066D8-ED85-4133-8CAE-6C592C2F9433}">
      <dsp:nvSpPr>
        <dsp:cNvPr id="0" name=""/>
        <dsp:cNvSpPr/>
      </dsp:nvSpPr>
      <dsp:spPr>
        <a:xfrm>
          <a:off x="435506" y="505281"/>
          <a:ext cx="711123" cy="7111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66099F-512A-43AE-B6F7-25DA532874F0}">
      <dsp:nvSpPr>
        <dsp:cNvPr id="0" name=""/>
        <dsp:cNvSpPr/>
      </dsp:nvSpPr>
      <dsp:spPr>
        <a:xfrm>
          <a:off x="930" y="1560058"/>
          <a:ext cx="1580273" cy="110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Du gel hydroalcoolique est à disposition.</a:t>
          </a:r>
        </a:p>
      </dsp:txBody>
      <dsp:txXfrm>
        <a:off x="930" y="1560058"/>
        <a:ext cx="1580273" cy="1106191"/>
      </dsp:txXfrm>
    </dsp:sp>
    <dsp:sp modelId="{06E60859-4ACE-46B5-B91D-158997579B32}">
      <dsp:nvSpPr>
        <dsp:cNvPr id="0" name=""/>
        <dsp:cNvSpPr/>
      </dsp:nvSpPr>
      <dsp:spPr>
        <a:xfrm>
          <a:off x="2292327" y="505281"/>
          <a:ext cx="711123" cy="7111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9D9906-C711-4138-A2B3-F48F074E0BAE}">
      <dsp:nvSpPr>
        <dsp:cNvPr id="0" name=""/>
        <dsp:cNvSpPr/>
      </dsp:nvSpPr>
      <dsp:spPr>
        <a:xfrm>
          <a:off x="1857752" y="1560058"/>
          <a:ext cx="1580273" cy="110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Des flacons remplis de dévirussant et des lingettes sont disponibles.</a:t>
          </a:r>
        </a:p>
      </dsp:txBody>
      <dsp:txXfrm>
        <a:off x="1857752" y="1560058"/>
        <a:ext cx="1580273" cy="1106191"/>
      </dsp:txXfrm>
    </dsp:sp>
    <dsp:sp modelId="{E23D8F14-ACA2-44DE-9F97-1B702CB0880D}">
      <dsp:nvSpPr>
        <dsp:cNvPr id="0" name=""/>
        <dsp:cNvSpPr/>
      </dsp:nvSpPr>
      <dsp:spPr>
        <a:xfrm>
          <a:off x="4149148" y="505281"/>
          <a:ext cx="711123" cy="7111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59733B-A95E-4106-84D1-CE486E596C17}">
      <dsp:nvSpPr>
        <dsp:cNvPr id="0" name=""/>
        <dsp:cNvSpPr/>
      </dsp:nvSpPr>
      <dsp:spPr>
        <a:xfrm>
          <a:off x="3714573" y="1560058"/>
          <a:ext cx="1580273" cy="110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Dans la salle des professeurs et dans les salles de cours, chacun désinfecte les téléphones et les claviers d’ordinateurs avant et après utilisation avec les produits mis à votre disposition.</a:t>
          </a:r>
        </a:p>
      </dsp:txBody>
      <dsp:txXfrm>
        <a:off x="3714573" y="1560058"/>
        <a:ext cx="1580273" cy="1106191"/>
      </dsp:txXfrm>
    </dsp:sp>
    <dsp:sp modelId="{AB4F81F8-6666-4222-AD0F-5C3295F2F3C7}">
      <dsp:nvSpPr>
        <dsp:cNvPr id="0" name=""/>
        <dsp:cNvSpPr/>
      </dsp:nvSpPr>
      <dsp:spPr>
        <a:xfrm>
          <a:off x="435506" y="3061318"/>
          <a:ext cx="711123" cy="7111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A571AA-D8B7-4A9B-BCDD-B3153BC13D27}">
      <dsp:nvSpPr>
        <dsp:cNvPr id="0" name=""/>
        <dsp:cNvSpPr/>
      </dsp:nvSpPr>
      <dsp:spPr>
        <a:xfrm>
          <a:off x="930" y="4116095"/>
          <a:ext cx="1580273" cy="110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Dans la salle des profs, les salles de travail, la salle café, la salle des conseils : respecter le nombre maximal indiqué de 6.</a:t>
          </a:r>
        </a:p>
      </dsp:txBody>
      <dsp:txXfrm>
        <a:off x="930" y="4116095"/>
        <a:ext cx="1580273" cy="1106191"/>
      </dsp:txXfrm>
    </dsp:sp>
    <dsp:sp modelId="{15DB1052-F6E2-4EE2-A157-5AB13A22A08A}">
      <dsp:nvSpPr>
        <dsp:cNvPr id="0" name=""/>
        <dsp:cNvSpPr/>
      </dsp:nvSpPr>
      <dsp:spPr>
        <a:xfrm>
          <a:off x="2292327" y="3061318"/>
          <a:ext cx="711123" cy="7111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CBED32-A58C-43F5-B355-2C36E9EE12C8}">
      <dsp:nvSpPr>
        <dsp:cNvPr id="0" name=""/>
        <dsp:cNvSpPr/>
      </dsp:nvSpPr>
      <dsp:spPr>
        <a:xfrm>
          <a:off x="1857752" y="4116095"/>
          <a:ext cx="1580273" cy="110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Le CDI est réquisitionné en deuxième salle des professeurs (max 6 personnes).</a:t>
          </a:r>
        </a:p>
      </dsp:txBody>
      <dsp:txXfrm>
        <a:off x="1857752" y="4116095"/>
        <a:ext cx="1580273" cy="1106191"/>
      </dsp:txXfrm>
    </dsp:sp>
    <dsp:sp modelId="{7D16E996-9423-4265-A122-412553B6AB9A}">
      <dsp:nvSpPr>
        <dsp:cNvPr id="0" name=""/>
        <dsp:cNvSpPr/>
      </dsp:nvSpPr>
      <dsp:spPr>
        <a:xfrm>
          <a:off x="4149148" y="3061318"/>
          <a:ext cx="711123" cy="7111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2FE1CB-4C53-44BB-B94B-6A0E3BD9384F}">
      <dsp:nvSpPr>
        <dsp:cNvPr id="0" name=""/>
        <dsp:cNvSpPr/>
      </dsp:nvSpPr>
      <dsp:spPr>
        <a:xfrm>
          <a:off x="3714573" y="4116095"/>
          <a:ext cx="1580273" cy="110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Les professeurs possédant un ordinateur portable sont vivement conseillés de l’apporter pour travailler en salle des professeurs au lieu d’utiliser les ordinateurs à disposition</a:t>
          </a:r>
        </a:p>
      </dsp:txBody>
      <dsp:txXfrm>
        <a:off x="3714573" y="4116095"/>
        <a:ext cx="1580273" cy="11061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65A4A-1249-4B7D-9A25-F5ED2BAEC66D}">
      <dsp:nvSpPr>
        <dsp:cNvPr id="0" name=""/>
        <dsp:cNvSpPr/>
      </dsp:nvSpPr>
      <dsp:spPr>
        <a:xfrm>
          <a:off x="971" y="420814"/>
          <a:ext cx="3409880" cy="2165273"/>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7C853E6-C968-45A3-B549-014086E773C9}">
      <dsp:nvSpPr>
        <dsp:cNvPr id="0" name=""/>
        <dsp:cNvSpPr/>
      </dsp:nvSpPr>
      <dsp:spPr>
        <a:xfrm>
          <a:off x="379847" y="780745"/>
          <a:ext cx="3409880" cy="21652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Deux </a:t>
          </a:r>
          <a:r>
            <a:rPr lang="en-US" sz="2400" kern="1200" dirty="0" err="1"/>
            <a:t>lavettes</a:t>
          </a:r>
          <a:r>
            <a:rPr lang="en-US" sz="2400" kern="1200" dirty="0"/>
            <a:t> par prof </a:t>
          </a:r>
          <a:r>
            <a:rPr lang="en-US" sz="2400" kern="1200" dirty="0" err="1">
              <a:latin typeface="Arial" panose="020B0604020202020204"/>
            </a:rPr>
            <a:t>seront</a:t>
          </a:r>
          <a:r>
            <a:rPr lang="en-US" sz="2400" kern="1200" dirty="0">
              <a:latin typeface="Arial" panose="020B0604020202020204"/>
            </a:rPr>
            <a:t> </a:t>
          </a:r>
          <a:r>
            <a:rPr lang="en-US" sz="2400" kern="1200" dirty="0" err="1">
              <a:latin typeface="Arial" panose="020B0604020202020204"/>
            </a:rPr>
            <a:t>distribuées</a:t>
          </a:r>
          <a:r>
            <a:rPr lang="en-US" sz="2400" kern="1200" dirty="0"/>
            <a:t>. </a:t>
          </a:r>
          <a:r>
            <a:rPr lang="en-US" sz="2400" kern="1200" dirty="0" err="1"/>
            <a:t>Chaque</a:t>
          </a:r>
          <a:r>
            <a:rPr lang="en-US" sz="2400" kern="1200" dirty="0"/>
            <a:t> </a:t>
          </a:r>
          <a:r>
            <a:rPr lang="en-US" sz="2400" kern="1200" dirty="0" err="1"/>
            <a:t>semaine</a:t>
          </a:r>
          <a:r>
            <a:rPr lang="en-US" sz="2400" kern="1200" dirty="0"/>
            <a:t>, </a:t>
          </a:r>
          <a:r>
            <a:rPr lang="en-US" sz="2400" kern="1200" dirty="0" err="1"/>
            <a:t>vous</a:t>
          </a:r>
          <a:r>
            <a:rPr lang="en-US" sz="2400" kern="1200" dirty="0"/>
            <a:t> en </a:t>
          </a:r>
          <a:r>
            <a:rPr lang="en-US" sz="2400" kern="1200" dirty="0" err="1"/>
            <a:t>aurez</a:t>
          </a:r>
          <a:r>
            <a:rPr lang="en-US" sz="2400" kern="1200" dirty="0"/>
            <a:t> UNE nouvelle dans </a:t>
          </a:r>
          <a:r>
            <a:rPr lang="en-US" sz="2400" kern="1200" dirty="0" err="1"/>
            <a:t>votre</a:t>
          </a:r>
          <a:r>
            <a:rPr lang="en-US" sz="2400" kern="1200" dirty="0"/>
            <a:t> </a:t>
          </a:r>
          <a:r>
            <a:rPr lang="en-US" sz="2400" kern="1200" dirty="0" err="1"/>
            <a:t>casier</a:t>
          </a:r>
          <a:r>
            <a:rPr lang="en-US" sz="2400" kern="1200" dirty="0"/>
            <a:t>.</a:t>
          </a:r>
          <a:r>
            <a:rPr lang="en-US" sz="2400" kern="1200" dirty="0">
              <a:latin typeface="Arial" panose="020B0604020202020204"/>
            </a:rPr>
            <a:t> </a:t>
          </a:r>
          <a:endParaRPr lang="en-US" sz="2400" kern="1200" dirty="0"/>
        </a:p>
      </dsp:txBody>
      <dsp:txXfrm>
        <a:off x="443266" y="844164"/>
        <a:ext cx="3283042" cy="2038435"/>
      </dsp:txXfrm>
    </dsp:sp>
    <dsp:sp modelId="{E393021F-D1DE-4947-AB71-432FD514233A}">
      <dsp:nvSpPr>
        <dsp:cNvPr id="0" name=""/>
        <dsp:cNvSpPr/>
      </dsp:nvSpPr>
      <dsp:spPr>
        <a:xfrm>
          <a:off x="4168602" y="420814"/>
          <a:ext cx="3409880" cy="2165273"/>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1C9D3C5-76C6-4770-93B7-D4D46A6AB736}">
      <dsp:nvSpPr>
        <dsp:cNvPr id="0" name=""/>
        <dsp:cNvSpPr/>
      </dsp:nvSpPr>
      <dsp:spPr>
        <a:xfrm>
          <a:off x="4547478" y="780745"/>
          <a:ext cx="3409880" cy="21652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Les </a:t>
          </a:r>
          <a:r>
            <a:rPr lang="en-US" sz="2400" kern="1200" dirty="0" err="1"/>
            <a:t>lavettes</a:t>
          </a:r>
          <a:r>
            <a:rPr lang="en-US" sz="2400" kern="1200" dirty="0"/>
            <a:t> sales </a:t>
          </a:r>
          <a:r>
            <a:rPr lang="en-US" sz="2400" kern="1200" dirty="0" err="1"/>
            <a:t>doivent</a:t>
          </a:r>
          <a:r>
            <a:rPr lang="en-US" sz="2400" kern="1200" dirty="0"/>
            <a:t> </a:t>
          </a:r>
          <a:r>
            <a:rPr lang="en-US" sz="2400" kern="1200" dirty="0" err="1"/>
            <a:t>être</a:t>
          </a:r>
          <a:r>
            <a:rPr lang="en-US" sz="2400" kern="1200" dirty="0"/>
            <a:t> </a:t>
          </a:r>
          <a:r>
            <a:rPr lang="en-US" sz="2400" kern="1200" dirty="0" err="1"/>
            <a:t>déposées</a:t>
          </a:r>
          <a:r>
            <a:rPr lang="en-US" sz="2400" kern="1200" dirty="0"/>
            <a:t> en salle des profs dans </a:t>
          </a:r>
          <a:r>
            <a:rPr lang="en-US" sz="2400" kern="1200" dirty="0" err="1"/>
            <a:t>une</a:t>
          </a:r>
          <a:r>
            <a:rPr lang="en-US" sz="2400" kern="1200" dirty="0"/>
            <a:t> </a:t>
          </a:r>
          <a:r>
            <a:rPr lang="en-US" sz="2400" kern="1200" dirty="0" err="1">
              <a:latin typeface="Arial" panose="020B0604020202020204"/>
            </a:rPr>
            <a:t>poubelle</a:t>
          </a:r>
          <a:r>
            <a:rPr lang="en-US" sz="2400" kern="1200" dirty="0"/>
            <a:t>.</a:t>
          </a:r>
        </a:p>
      </dsp:txBody>
      <dsp:txXfrm>
        <a:off x="4610897" y="844164"/>
        <a:ext cx="3283042" cy="20384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4E09A-28E1-4FE9-9BAA-27F8DDAFF230}">
      <dsp:nvSpPr>
        <dsp:cNvPr id="0" name=""/>
        <dsp:cNvSpPr/>
      </dsp:nvSpPr>
      <dsp:spPr>
        <a:xfrm>
          <a:off x="0" y="23559"/>
          <a:ext cx="5889686" cy="169401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a:latin typeface="Arial" panose="020B0604020202020204"/>
            </a:rPr>
            <a:t> Utiliser la</a:t>
          </a:r>
          <a:r>
            <a:rPr lang="en-US" sz="3300" kern="1200"/>
            <a:t> télécommande</a:t>
          </a:r>
          <a:r>
            <a:rPr lang="en-US" sz="3300" kern="1200">
              <a:latin typeface="Arial" panose="020B0604020202020204"/>
            </a:rPr>
            <a:t> </a:t>
          </a:r>
          <a:endParaRPr lang="en-US" sz="3300" kern="1200"/>
        </a:p>
      </dsp:txBody>
      <dsp:txXfrm>
        <a:off x="82695" y="106254"/>
        <a:ext cx="5724296" cy="1528623"/>
      </dsp:txXfrm>
    </dsp:sp>
    <dsp:sp modelId="{EB7A4903-61D9-4EFD-B9D1-B2A714720ECA}">
      <dsp:nvSpPr>
        <dsp:cNvPr id="0" name=""/>
        <dsp:cNvSpPr/>
      </dsp:nvSpPr>
      <dsp:spPr>
        <a:xfrm>
          <a:off x="0" y="1812613"/>
          <a:ext cx="5889686" cy="1694013"/>
        </a:xfrm>
        <a:prstGeom prst="roundRect">
          <a:avLst/>
        </a:prstGeom>
        <a:solidFill>
          <a:schemeClr val="accent2">
            <a:hueOff val="1327892"/>
            <a:satOff val="4567"/>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Manipuler la télécommande après vous être désinfecté les mains</a:t>
          </a:r>
        </a:p>
      </dsp:txBody>
      <dsp:txXfrm>
        <a:off x="82695" y="1895308"/>
        <a:ext cx="5724296" cy="1528623"/>
      </dsp:txXfrm>
    </dsp:sp>
    <dsp:sp modelId="{20D0BE6B-BCAE-445A-AE35-9BDE06D80110}">
      <dsp:nvSpPr>
        <dsp:cNvPr id="0" name=""/>
        <dsp:cNvSpPr/>
      </dsp:nvSpPr>
      <dsp:spPr>
        <a:xfrm>
          <a:off x="0" y="3601667"/>
          <a:ext cx="5889686" cy="1694013"/>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dirty="0"/>
            <a:t>Manipuler </a:t>
          </a:r>
          <a:r>
            <a:rPr lang="en-US" sz="3300" kern="1200" dirty="0">
              <a:latin typeface="Arial" panose="020B0604020202020204"/>
            </a:rPr>
            <a:t>le bouton d'allumage après</a:t>
          </a:r>
          <a:r>
            <a:rPr lang="en-US" sz="3300" kern="1200" dirty="0"/>
            <a:t> vous être désinfecté les mains</a:t>
          </a:r>
          <a:endParaRPr lang="en-US" sz="3300" kern="1200" dirty="0">
            <a:latin typeface="Arial" panose="020B0604020202020204"/>
          </a:endParaRPr>
        </a:p>
      </dsp:txBody>
      <dsp:txXfrm>
        <a:off x="82695" y="3684362"/>
        <a:ext cx="5724296" cy="15286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059E1-576D-4615-8088-9239832FFA2D}">
      <dsp:nvSpPr>
        <dsp:cNvPr id="0" name=""/>
        <dsp:cNvSpPr/>
      </dsp:nvSpPr>
      <dsp:spPr>
        <a:xfrm>
          <a:off x="0" y="2207"/>
          <a:ext cx="5889686" cy="11189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23C14B-29C1-4C78-A7B6-651305398E27}">
      <dsp:nvSpPr>
        <dsp:cNvPr id="0" name=""/>
        <dsp:cNvSpPr/>
      </dsp:nvSpPr>
      <dsp:spPr>
        <a:xfrm>
          <a:off x="338470" y="253962"/>
          <a:ext cx="615400" cy="615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F826D4-7EBA-4EDA-9FD0-D15727C9B708}">
      <dsp:nvSpPr>
        <dsp:cNvPr id="0" name=""/>
        <dsp:cNvSpPr/>
      </dsp:nvSpPr>
      <dsp:spPr>
        <a:xfrm>
          <a:off x="1292341" y="2207"/>
          <a:ext cx="4597344" cy="11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18" tIns="118418" rIns="118418" bIns="118418" numCol="1" spcCol="1270" anchor="ctr" anchorCtr="0">
          <a:noAutofit/>
        </a:bodyPr>
        <a:lstStyle/>
        <a:p>
          <a:pPr marL="0" lvl="0" indent="0" algn="l" defTabSz="933450">
            <a:lnSpc>
              <a:spcPct val="90000"/>
            </a:lnSpc>
            <a:spcBef>
              <a:spcPct val="0"/>
            </a:spcBef>
            <a:spcAft>
              <a:spcPct val="35000"/>
            </a:spcAft>
            <a:buNone/>
          </a:pPr>
          <a:r>
            <a:rPr lang="en-US" sz="2100" kern="1200"/>
            <a:t>Ce sont les adultes qui s’en chargent. </a:t>
          </a:r>
        </a:p>
      </dsp:txBody>
      <dsp:txXfrm>
        <a:off x="1292341" y="2207"/>
        <a:ext cx="4597344" cy="1118910"/>
      </dsp:txXfrm>
    </dsp:sp>
    <dsp:sp modelId="{88B4BE09-FD2E-4586-AE25-93A6CB269745}">
      <dsp:nvSpPr>
        <dsp:cNvPr id="0" name=""/>
        <dsp:cNvSpPr/>
      </dsp:nvSpPr>
      <dsp:spPr>
        <a:xfrm>
          <a:off x="0" y="1400846"/>
          <a:ext cx="5889686" cy="11189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932BB8-0628-46DE-A0A1-2A6C80AF60DC}">
      <dsp:nvSpPr>
        <dsp:cNvPr id="0" name=""/>
        <dsp:cNvSpPr/>
      </dsp:nvSpPr>
      <dsp:spPr>
        <a:xfrm>
          <a:off x="338470" y="1652600"/>
          <a:ext cx="615400" cy="615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43619B-831E-4E26-815C-225406CD6F2D}">
      <dsp:nvSpPr>
        <dsp:cNvPr id="0" name=""/>
        <dsp:cNvSpPr/>
      </dsp:nvSpPr>
      <dsp:spPr>
        <a:xfrm>
          <a:off x="1292341" y="1400846"/>
          <a:ext cx="4597344" cy="11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18" tIns="118418" rIns="118418" bIns="118418" numCol="1" spcCol="1270" anchor="ctr" anchorCtr="0">
          <a:noAutofit/>
        </a:bodyPr>
        <a:lstStyle/>
        <a:p>
          <a:pPr marL="0" lvl="0" indent="0" algn="l" defTabSz="933450">
            <a:lnSpc>
              <a:spcPct val="90000"/>
            </a:lnSpc>
            <a:spcBef>
              <a:spcPct val="0"/>
            </a:spcBef>
            <a:spcAft>
              <a:spcPct val="35000"/>
            </a:spcAft>
            <a:buNone/>
          </a:pPr>
          <a:r>
            <a:rPr lang="en-US" sz="2100" kern="1200"/>
            <a:t>Vous devez donc vous nettoyer les mains très régulièrement.</a:t>
          </a:r>
        </a:p>
      </dsp:txBody>
      <dsp:txXfrm>
        <a:off x="1292341" y="1400846"/>
        <a:ext cx="4597344" cy="1118910"/>
      </dsp:txXfrm>
    </dsp:sp>
    <dsp:sp modelId="{78BCE560-4A21-4BF1-8038-C9695C57888A}">
      <dsp:nvSpPr>
        <dsp:cNvPr id="0" name=""/>
        <dsp:cNvSpPr/>
      </dsp:nvSpPr>
      <dsp:spPr>
        <a:xfrm>
          <a:off x="0" y="2799484"/>
          <a:ext cx="5889686" cy="11189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D7D50-1E7E-4AD4-BA5C-579126E905BD}">
      <dsp:nvSpPr>
        <dsp:cNvPr id="0" name=""/>
        <dsp:cNvSpPr/>
      </dsp:nvSpPr>
      <dsp:spPr>
        <a:xfrm>
          <a:off x="338470" y="3051239"/>
          <a:ext cx="615400" cy="6154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51E9D9-6BF7-4861-8620-74FECC30D273}">
      <dsp:nvSpPr>
        <dsp:cNvPr id="0" name=""/>
        <dsp:cNvSpPr/>
      </dsp:nvSpPr>
      <dsp:spPr>
        <a:xfrm>
          <a:off x="1292341" y="2799484"/>
          <a:ext cx="4597344" cy="11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18" tIns="118418" rIns="118418" bIns="118418" numCol="1" spcCol="1270" anchor="ctr" anchorCtr="0">
          <a:noAutofit/>
        </a:bodyPr>
        <a:lstStyle/>
        <a:p>
          <a:pPr marL="0" lvl="0" indent="0" algn="l" defTabSz="933450">
            <a:lnSpc>
              <a:spcPct val="90000"/>
            </a:lnSpc>
            <a:spcBef>
              <a:spcPct val="0"/>
            </a:spcBef>
            <a:spcAft>
              <a:spcPct val="35000"/>
            </a:spcAft>
            <a:buNone/>
          </a:pPr>
          <a:r>
            <a:rPr lang="en-US" sz="2100" kern="1200"/>
            <a:t>Vous pouvez aussi utiliser le coude pour l’ouverture et le pied pour la fermeture. </a:t>
          </a:r>
        </a:p>
      </dsp:txBody>
      <dsp:txXfrm>
        <a:off x="1292341" y="2799484"/>
        <a:ext cx="4597344" cy="1118910"/>
      </dsp:txXfrm>
    </dsp:sp>
    <dsp:sp modelId="{0007545A-ED2A-4022-A5E7-D5EF74B97215}">
      <dsp:nvSpPr>
        <dsp:cNvPr id="0" name=""/>
        <dsp:cNvSpPr/>
      </dsp:nvSpPr>
      <dsp:spPr>
        <a:xfrm>
          <a:off x="0" y="4198122"/>
          <a:ext cx="5889686" cy="11189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630CC-9148-4DD6-A869-B90DCD6E97BE}">
      <dsp:nvSpPr>
        <dsp:cNvPr id="0" name=""/>
        <dsp:cNvSpPr/>
      </dsp:nvSpPr>
      <dsp:spPr>
        <a:xfrm>
          <a:off x="338470" y="4449877"/>
          <a:ext cx="615400" cy="6154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B3F2F0-2CFD-4CA8-B2E0-3B3F814D8915}">
      <dsp:nvSpPr>
        <dsp:cNvPr id="0" name=""/>
        <dsp:cNvSpPr/>
      </dsp:nvSpPr>
      <dsp:spPr>
        <a:xfrm>
          <a:off x="1292341" y="4198122"/>
          <a:ext cx="4597344" cy="111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418" tIns="118418" rIns="118418" bIns="118418" numCol="1" spcCol="1270" anchor="ctr" anchorCtr="0">
          <a:noAutofit/>
        </a:bodyPr>
        <a:lstStyle/>
        <a:p>
          <a:pPr marL="0" lvl="0" indent="0" algn="l" defTabSz="933450">
            <a:lnSpc>
              <a:spcPct val="90000"/>
            </a:lnSpc>
            <a:spcBef>
              <a:spcPct val="0"/>
            </a:spcBef>
            <a:spcAft>
              <a:spcPct val="35000"/>
            </a:spcAft>
            <a:buNone/>
          </a:pPr>
          <a:r>
            <a:rPr lang="en-US" sz="2100" kern="1200"/>
            <a:t>Dans la mesure du possible, laisser une ou deux fenêtres ouvertes pour aérer la salle en continue.</a:t>
          </a:r>
        </a:p>
      </dsp:txBody>
      <dsp:txXfrm>
        <a:off x="1292341" y="4198122"/>
        <a:ext cx="4597344" cy="11189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D8A9F-3FC5-4BB0-9005-788C6BFFE6B6}">
      <dsp:nvSpPr>
        <dsp:cNvPr id="0" name=""/>
        <dsp:cNvSpPr/>
      </dsp:nvSpPr>
      <dsp:spPr>
        <a:xfrm>
          <a:off x="0" y="4155"/>
          <a:ext cx="5889686" cy="8851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D7079-0F7B-4CDD-8D70-F626F26D2746}">
      <dsp:nvSpPr>
        <dsp:cNvPr id="0" name=""/>
        <dsp:cNvSpPr/>
      </dsp:nvSpPr>
      <dsp:spPr>
        <a:xfrm>
          <a:off x="267759" y="203315"/>
          <a:ext cx="486835" cy="486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FA3F48-B5D4-4E36-BDD8-CCD70D9C4409}">
      <dsp:nvSpPr>
        <dsp:cNvPr id="0" name=""/>
        <dsp:cNvSpPr/>
      </dsp:nvSpPr>
      <dsp:spPr>
        <a:xfrm>
          <a:off x="1022353" y="4155"/>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755650">
            <a:lnSpc>
              <a:spcPct val="90000"/>
            </a:lnSpc>
            <a:spcBef>
              <a:spcPct val="0"/>
            </a:spcBef>
            <a:spcAft>
              <a:spcPct val="35000"/>
            </a:spcAft>
            <a:buNone/>
          </a:pPr>
          <a:r>
            <a:rPr lang="en-US" sz="1700" kern="1200"/>
            <a:t>Au nettoyage des mains</a:t>
          </a:r>
        </a:p>
      </dsp:txBody>
      <dsp:txXfrm>
        <a:off x="1022353" y="4155"/>
        <a:ext cx="4867332" cy="885154"/>
      </dsp:txXfrm>
    </dsp:sp>
    <dsp:sp modelId="{CC14CB5E-3B03-44BE-9C76-5B12FF620D8B}">
      <dsp:nvSpPr>
        <dsp:cNvPr id="0" name=""/>
        <dsp:cNvSpPr/>
      </dsp:nvSpPr>
      <dsp:spPr>
        <a:xfrm>
          <a:off x="0" y="1110599"/>
          <a:ext cx="5889686" cy="8851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42B3E5-2AE5-4761-AA83-16EF03B61F1F}">
      <dsp:nvSpPr>
        <dsp:cNvPr id="0" name=""/>
        <dsp:cNvSpPr/>
      </dsp:nvSpPr>
      <dsp:spPr>
        <a:xfrm>
          <a:off x="267759" y="1309759"/>
          <a:ext cx="486835" cy="486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6CA01A-3B4D-448B-83A2-74A6006AD49E}">
      <dsp:nvSpPr>
        <dsp:cNvPr id="0" name=""/>
        <dsp:cNvSpPr/>
      </dsp:nvSpPr>
      <dsp:spPr>
        <a:xfrm>
          <a:off x="1022353" y="1110599"/>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755650">
            <a:lnSpc>
              <a:spcPct val="90000"/>
            </a:lnSpc>
            <a:spcBef>
              <a:spcPct val="0"/>
            </a:spcBef>
            <a:spcAft>
              <a:spcPct val="35000"/>
            </a:spcAft>
            <a:buNone/>
          </a:pPr>
          <a:r>
            <a:rPr lang="en-US" sz="1700" kern="1200"/>
            <a:t>A ce qu’aucun déplacement ne soit effectué. En cas de nécessité, les distances de sécurité doivent être respectées.</a:t>
          </a:r>
        </a:p>
      </dsp:txBody>
      <dsp:txXfrm>
        <a:off x="1022353" y="1110599"/>
        <a:ext cx="4867332" cy="885154"/>
      </dsp:txXfrm>
    </dsp:sp>
    <dsp:sp modelId="{F5598230-EE49-414C-958A-89F556AF655A}">
      <dsp:nvSpPr>
        <dsp:cNvPr id="0" name=""/>
        <dsp:cNvSpPr/>
      </dsp:nvSpPr>
      <dsp:spPr>
        <a:xfrm>
          <a:off x="0" y="2217043"/>
          <a:ext cx="5889686" cy="8851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F7B83-EFD7-4568-BC44-4E1F74BC8EE2}">
      <dsp:nvSpPr>
        <dsp:cNvPr id="0" name=""/>
        <dsp:cNvSpPr/>
      </dsp:nvSpPr>
      <dsp:spPr>
        <a:xfrm>
          <a:off x="267759" y="2416202"/>
          <a:ext cx="486835" cy="486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6DD9BF-51F6-46E1-A866-ED876C8F747D}">
      <dsp:nvSpPr>
        <dsp:cNvPr id="0" name=""/>
        <dsp:cNvSpPr/>
      </dsp:nvSpPr>
      <dsp:spPr>
        <a:xfrm>
          <a:off x="1022353" y="2217043"/>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755650">
            <a:lnSpc>
              <a:spcPct val="90000"/>
            </a:lnSpc>
            <a:spcBef>
              <a:spcPct val="0"/>
            </a:spcBef>
            <a:spcAft>
              <a:spcPct val="35000"/>
            </a:spcAft>
            <a:buNone/>
          </a:pPr>
          <a:r>
            <a:rPr lang="en-US" sz="1700" kern="1200"/>
            <a:t>A ce que l’entrée et la sortie de la classe se déroulent dans le calme en respectant le lieu d’entrée et de sortie indiqué.</a:t>
          </a:r>
        </a:p>
      </dsp:txBody>
      <dsp:txXfrm>
        <a:off x="1022353" y="2217043"/>
        <a:ext cx="4867332" cy="885154"/>
      </dsp:txXfrm>
    </dsp:sp>
    <dsp:sp modelId="{9AD78A4B-6989-4B73-8B11-DDF199C53185}">
      <dsp:nvSpPr>
        <dsp:cNvPr id="0" name=""/>
        <dsp:cNvSpPr/>
      </dsp:nvSpPr>
      <dsp:spPr>
        <a:xfrm>
          <a:off x="0" y="3323486"/>
          <a:ext cx="5889686" cy="8851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65C54-E3F4-48E9-A55B-2C448137CFEA}">
      <dsp:nvSpPr>
        <dsp:cNvPr id="0" name=""/>
        <dsp:cNvSpPr/>
      </dsp:nvSpPr>
      <dsp:spPr>
        <a:xfrm>
          <a:off x="267759" y="3522646"/>
          <a:ext cx="486835" cy="4868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6AB283-B0CA-4FC9-98A0-D3100D4F2CF6}">
      <dsp:nvSpPr>
        <dsp:cNvPr id="0" name=""/>
        <dsp:cNvSpPr/>
      </dsp:nvSpPr>
      <dsp:spPr>
        <a:xfrm>
          <a:off x="1022353" y="3323486"/>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755650">
            <a:lnSpc>
              <a:spcPct val="90000"/>
            </a:lnSpc>
            <a:spcBef>
              <a:spcPct val="0"/>
            </a:spcBef>
            <a:spcAft>
              <a:spcPct val="35000"/>
            </a:spcAft>
            <a:buNone/>
          </a:pPr>
          <a:r>
            <a:rPr lang="en-US" sz="1700" kern="1200"/>
            <a:t>A être très fermes sur l’ensemble des mesures de sécurité et ce, dès les premiers jours. Il ne faudra donc pas hésiter à sanctionner. </a:t>
          </a:r>
        </a:p>
      </dsp:txBody>
      <dsp:txXfrm>
        <a:off x="1022353" y="3323486"/>
        <a:ext cx="4867332" cy="885154"/>
      </dsp:txXfrm>
    </dsp:sp>
    <dsp:sp modelId="{5B489B80-5CA5-4B58-AFC3-BBF23607ED4E}">
      <dsp:nvSpPr>
        <dsp:cNvPr id="0" name=""/>
        <dsp:cNvSpPr/>
      </dsp:nvSpPr>
      <dsp:spPr>
        <a:xfrm>
          <a:off x="0" y="4429930"/>
          <a:ext cx="5889686" cy="88515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21EB2-192E-4C8C-9F43-E0FA12925B9B}">
      <dsp:nvSpPr>
        <dsp:cNvPr id="0" name=""/>
        <dsp:cNvSpPr/>
      </dsp:nvSpPr>
      <dsp:spPr>
        <a:xfrm>
          <a:off x="267759" y="4629090"/>
          <a:ext cx="486835" cy="4868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70D5DD-4276-4827-B474-EC74E77AF29D}">
      <dsp:nvSpPr>
        <dsp:cNvPr id="0" name=""/>
        <dsp:cNvSpPr/>
      </dsp:nvSpPr>
      <dsp:spPr>
        <a:xfrm>
          <a:off x="1022353" y="4429930"/>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755650">
            <a:lnSpc>
              <a:spcPct val="90000"/>
            </a:lnSpc>
            <a:spcBef>
              <a:spcPct val="0"/>
            </a:spcBef>
            <a:spcAft>
              <a:spcPct val="35000"/>
            </a:spcAft>
            <a:buNone/>
          </a:pPr>
          <a:r>
            <a:rPr lang="en-US" sz="1700" kern="1200"/>
            <a:t>A ce que les élèves ne touchent pas les poignées de portes et de fenêtres.</a:t>
          </a:r>
        </a:p>
      </dsp:txBody>
      <dsp:txXfrm>
        <a:off x="1022353" y="4429930"/>
        <a:ext cx="4867332" cy="8851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11558-3D58-4A69-8FC2-9B474500E5BF}">
      <dsp:nvSpPr>
        <dsp:cNvPr id="0" name=""/>
        <dsp:cNvSpPr/>
      </dsp:nvSpPr>
      <dsp:spPr>
        <a:xfrm>
          <a:off x="0" y="0"/>
          <a:ext cx="7959560" cy="3997828"/>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a:t>Le soir, ceux qui réalisent le nettoyage des salles devront  :</a:t>
          </a:r>
        </a:p>
      </dsp:txBody>
      <dsp:txXfrm>
        <a:off x="0" y="0"/>
        <a:ext cx="7959560" cy="2158827"/>
      </dsp:txXfrm>
    </dsp:sp>
    <dsp:sp modelId="{B88978AD-8C1E-4540-8EFF-80EE44EEDB67}">
      <dsp:nvSpPr>
        <dsp:cNvPr id="0" name=""/>
        <dsp:cNvSpPr/>
      </dsp:nvSpPr>
      <dsp:spPr>
        <a:xfrm>
          <a:off x="3886" y="2078870"/>
          <a:ext cx="2650595" cy="18390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63576" tIns="29210" rIns="163576" bIns="29210" numCol="1" spcCol="1270" anchor="ctr" anchorCtr="0">
          <a:noAutofit/>
        </a:bodyPr>
        <a:lstStyle/>
        <a:p>
          <a:pPr marL="0" lvl="0" indent="0" algn="ctr" defTabSz="1022350" rtl="0">
            <a:lnSpc>
              <a:spcPct val="90000"/>
            </a:lnSpc>
            <a:spcBef>
              <a:spcPct val="0"/>
            </a:spcBef>
            <a:spcAft>
              <a:spcPct val="35000"/>
            </a:spcAft>
            <a:buNone/>
          </a:pPr>
          <a:r>
            <a:rPr lang="en-US" sz="2300" kern="1200"/>
            <a:t>Désinfecter tables, chaises, poignées de portes, poignées de fenêtre, interrupteurs. </a:t>
          </a:r>
          <a:endParaRPr lang="en-US" sz="2300" kern="1200">
            <a:latin typeface="Arial" panose="020B0604020202020204"/>
          </a:endParaRPr>
        </a:p>
      </dsp:txBody>
      <dsp:txXfrm>
        <a:off x="3886" y="2078870"/>
        <a:ext cx="2650595" cy="1839000"/>
      </dsp:txXfrm>
    </dsp:sp>
    <dsp:sp modelId="{259E45AA-A2BC-4A5C-88F3-DA68CEE25E36}">
      <dsp:nvSpPr>
        <dsp:cNvPr id="0" name=""/>
        <dsp:cNvSpPr/>
      </dsp:nvSpPr>
      <dsp:spPr>
        <a:xfrm>
          <a:off x="2654482" y="2078870"/>
          <a:ext cx="2650595" cy="1839000"/>
        </a:xfrm>
        <a:prstGeom prst="rect">
          <a:avLst/>
        </a:prstGeom>
        <a:solidFill>
          <a:schemeClr val="accent2">
            <a:tint val="40000"/>
            <a:alpha val="90000"/>
            <a:hueOff val="1667088"/>
            <a:satOff val="3844"/>
            <a:lumOff val="41"/>
            <a:alphaOff val="0"/>
          </a:schemeClr>
        </a:solidFill>
        <a:ln w="9525" cap="flat" cmpd="sng" algn="ctr">
          <a:solidFill>
            <a:schemeClr val="accent2">
              <a:tint val="40000"/>
              <a:alpha val="90000"/>
              <a:hueOff val="1667088"/>
              <a:satOff val="3844"/>
              <a:lumOff val="41"/>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63576" tIns="29210" rIns="163576" bIns="29210" numCol="1" spcCol="1270" anchor="ctr" anchorCtr="0">
          <a:noAutofit/>
        </a:bodyPr>
        <a:lstStyle/>
        <a:p>
          <a:pPr marL="0" lvl="0" indent="0" algn="ctr" defTabSz="1022350" rtl="0">
            <a:lnSpc>
              <a:spcPct val="90000"/>
            </a:lnSpc>
            <a:spcBef>
              <a:spcPct val="0"/>
            </a:spcBef>
            <a:spcAft>
              <a:spcPct val="35000"/>
            </a:spcAft>
            <a:buNone/>
          </a:pPr>
          <a:r>
            <a:rPr lang="en-US" sz="2300" kern="1200"/>
            <a:t>Emmener les lavettes sales et remettre des lavettes propres. </a:t>
          </a:r>
          <a:endParaRPr lang="en-US" sz="2300" kern="1200">
            <a:latin typeface="Arial" panose="020B0604020202020204"/>
          </a:endParaRPr>
        </a:p>
      </dsp:txBody>
      <dsp:txXfrm>
        <a:off x="2654482" y="2078870"/>
        <a:ext cx="2650595" cy="1839000"/>
      </dsp:txXfrm>
    </dsp:sp>
    <dsp:sp modelId="{B1EEE4F0-EB62-46B4-8E1F-ABF45738CE8A}">
      <dsp:nvSpPr>
        <dsp:cNvPr id="0" name=""/>
        <dsp:cNvSpPr/>
      </dsp:nvSpPr>
      <dsp:spPr>
        <a:xfrm>
          <a:off x="5305077" y="2078870"/>
          <a:ext cx="2650595" cy="1839000"/>
        </a:xfrm>
        <a:prstGeom prst="rect">
          <a:avLst/>
        </a:prstGeom>
        <a:solidFill>
          <a:schemeClr val="accent2">
            <a:tint val="40000"/>
            <a:alpha val="90000"/>
            <a:hueOff val="3334177"/>
            <a:satOff val="7689"/>
            <a:lumOff val="83"/>
            <a:alphaOff val="0"/>
          </a:schemeClr>
        </a:solidFill>
        <a:ln w="9525" cap="flat" cmpd="sng" algn="ctr">
          <a:solidFill>
            <a:schemeClr val="accent2">
              <a:tint val="40000"/>
              <a:alpha val="90000"/>
              <a:hueOff val="3334177"/>
              <a:satOff val="7689"/>
              <a:lumOff val="83"/>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a:t>Changer le film de l’ordi prof.</a:t>
          </a:r>
        </a:p>
      </dsp:txBody>
      <dsp:txXfrm>
        <a:off x="5305077" y="2078870"/>
        <a:ext cx="2650595" cy="1839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14B24-ACB2-447A-A738-D654DBFF16D5}">
      <dsp:nvSpPr>
        <dsp:cNvPr id="0" name=""/>
        <dsp:cNvSpPr/>
      </dsp:nvSpPr>
      <dsp:spPr>
        <a:xfrm>
          <a:off x="0" y="104880"/>
          <a:ext cx="5889686" cy="9781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L’ensemble du bâtiment administratif : désinfecter table et chaises (salles des profs, salle 6eme et 5eme)</a:t>
          </a:r>
        </a:p>
      </dsp:txBody>
      <dsp:txXfrm>
        <a:off x="47748" y="152628"/>
        <a:ext cx="5794190" cy="882624"/>
      </dsp:txXfrm>
    </dsp:sp>
    <dsp:sp modelId="{0E630845-82D3-4CF8-B9C7-335352C287E5}">
      <dsp:nvSpPr>
        <dsp:cNvPr id="0" name=""/>
        <dsp:cNvSpPr/>
      </dsp:nvSpPr>
      <dsp:spPr>
        <a:xfrm>
          <a:off x="0" y="1137720"/>
          <a:ext cx="5889686" cy="978120"/>
        </a:xfrm>
        <a:prstGeom prst="roundRect">
          <a:avLst/>
        </a:prstGeom>
        <a:solidFill>
          <a:schemeClr val="accent2">
            <a:hueOff val="663946"/>
            <a:satOff val="2284"/>
            <a:lumOff val="-4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Désinfecter poignées portes, fenêtres, interrupteurs de toutes les salles (salles des profs, salle 6eme et 5eme, secrétariat, direction) </a:t>
          </a:r>
        </a:p>
      </dsp:txBody>
      <dsp:txXfrm>
        <a:off x="47748" y="1185468"/>
        <a:ext cx="5794190" cy="882624"/>
      </dsp:txXfrm>
    </dsp:sp>
    <dsp:sp modelId="{F7D4C08A-961B-44EB-B0EB-7E24ACE12302}">
      <dsp:nvSpPr>
        <dsp:cNvPr id="0" name=""/>
        <dsp:cNvSpPr/>
      </dsp:nvSpPr>
      <dsp:spPr>
        <a:xfrm>
          <a:off x="0" y="2170560"/>
          <a:ext cx="5889686" cy="978120"/>
        </a:xfrm>
        <a:prstGeom prst="roundRect">
          <a:avLst/>
        </a:prstGeom>
        <a:solidFill>
          <a:schemeClr val="accent2">
            <a:hueOff val="1327892"/>
            <a:satOff val="4567"/>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Nettoyer, désinfecter les toilettes salle des profs, et hall d’accueil. </a:t>
          </a:r>
        </a:p>
      </dsp:txBody>
      <dsp:txXfrm>
        <a:off x="47748" y="2218308"/>
        <a:ext cx="5794190" cy="882624"/>
      </dsp:txXfrm>
    </dsp:sp>
    <dsp:sp modelId="{D9468B36-0516-449A-BE47-34EC2FE268E5}">
      <dsp:nvSpPr>
        <dsp:cNvPr id="0" name=""/>
        <dsp:cNvSpPr/>
      </dsp:nvSpPr>
      <dsp:spPr>
        <a:xfrm>
          <a:off x="0" y="3203400"/>
          <a:ext cx="5889686" cy="978120"/>
        </a:xfrm>
        <a:prstGeom prst="roundRect">
          <a:avLst/>
        </a:prstGeom>
        <a:solidFill>
          <a:schemeClr val="accent2">
            <a:hueOff val="1991838"/>
            <a:satOff val="6851"/>
            <a:lumOff val="-13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Désinfecter les poignées du hall d’accueil </a:t>
          </a:r>
        </a:p>
      </dsp:txBody>
      <dsp:txXfrm>
        <a:off x="47748" y="3251148"/>
        <a:ext cx="5794190" cy="882624"/>
      </dsp:txXfrm>
    </dsp:sp>
    <dsp:sp modelId="{DD0A2685-8ED9-4341-96EF-09B79D0AD263}">
      <dsp:nvSpPr>
        <dsp:cNvPr id="0" name=""/>
        <dsp:cNvSpPr/>
      </dsp:nvSpPr>
      <dsp:spPr>
        <a:xfrm>
          <a:off x="0" y="4236240"/>
          <a:ext cx="5889686" cy="978120"/>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Désinfecter le garde corps de l’escalier quotidiennement </a:t>
          </a:r>
        </a:p>
      </dsp:txBody>
      <dsp:txXfrm>
        <a:off x="47748" y="4283988"/>
        <a:ext cx="5794190" cy="8826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72C30-657D-4351-A322-F8336E0F63E9}">
      <dsp:nvSpPr>
        <dsp:cNvPr id="0" name=""/>
        <dsp:cNvSpPr/>
      </dsp:nvSpPr>
      <dsp:spPr>
        <a:xfrm>
          <a:off x="0" y="854631"/>
          <a:ext cx="2238280" cy="1421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664CF-E2FD-4655-8200-28794FAFC01C}">
      <dsp:nvSpPr>
        <dsp:cNvPr id="0" name=""/>
        <dsp:cNvSpPr/>
      </dsp:nvSpPr>
      <dsp:spPr>
        <a:xfrm>
          <a:off x="248697" y="1090894"/>
          <a:ext cx="2238280" cy="14213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Portail Vert : Cyrille</a:t>
          </a:r>
        </a:p>
      </dsp:txBody>
      <dsp:txXfrm>
        <a:off x="290326" y="1132523"/>
        <a:ext cx="2155022" cy="1338050"/>
      </dsp:txXfrm>
    </dsp:sp>
    <dsp:sp modelId="{04151A21-E60A-42DC-A6F4-55A773AAF117}">
      <dsp:nvSpPr>
        <dsp:cNvPr id="0" name=""/>
        <dsp:cNvSpPr/>
      </dsp:nvSpPr>
      <dsp:spPr>
        <a:xfrm>
          <a:off x="2735676" y="854631"/>
          <a:ext cx="2238280" cy="1421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F9BF9-4FAA-4492-A48D-9202D3C5F69F}">
      <dsp:nvSpPr>
        <dsp:cNvPr id="0" name=""/>
        <dsp:cNvSpPr/>
      </dsp:nvSpPr>
      <dsp:spPr>
        <a:xfrm>
          <a:off x="2984374" y="1090894"/>
          <a:ext cx="2238280" cy="14213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cours : Isabelle</a:t>
          </a:r>
        </a:p>
      </dsp:txBody>
      <dsp:txXfrm>
        <a:off x="3026003" y="1132523"/>
        <a:ext cx="2155022" cy="1338050"/>
      </dsp:txXfrm>
    </dsp:sp>
    <dsp:sp modelId="{C61C80E1-4555-441E-AEF9-A0B5109C5C3A}">
      <dsp:nvSpPr>
        <dsp:cNvPr id="0" name=""/>
        <dsp:cNvSpPr/>
      </dsp:nvSpPr>
      <dsp:spPr>
        <a:xfrm>
          <a:off x="5471352" y="854631"/>
          <a:ext cx="2238280" cy="1421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994F0-39A1-49FA-868A-E84CE6415345}">
      <dsp:nvSpPr>
        <dsp:cNvPr id="0" name=""/>
        <dsp:cNvSpPr/>
      </dsp:nvSpPr>
      <dsp:spPr>
        <a:xfrm>
          <a:off x="5720050" y="1090894"/>
          <a:ext cx="2238280" cy="14213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Accueil : Mikaela ou Christelle</a:t>
          </a:r>
        </a:p>
      </dsp:txBody>
      <dsp:txXfrm>
        <a:off x="5761679" y="1132523"/>
        <a:ext cx="2155022" cy="13380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62606-FB88-4404-A8FF-90A99676E328}">
      <dsp:nvSpPr>
        <dsp:cNvPr id="0" name=""/>
        <dsp:cNvSpPr/>
      </dsp:nvSpPr>
      <dsp:spPr>
        <a:xfrm>
          <a:off x="0" y="854631"/>
          <a:ext cx="2238280" cy="1421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06894-96A4-4E7E-80A3-2360BFB5BD12}">
      <dsp:nvSpPr>
        <dsp:cNvPr id="0" name=""/>
        <dsp:cNvSpPr/>
      </dsp:nvSpPr>
      <dsp:spPr>
        <a:xfrm>
          <a:off x="248697" y="1090894"/>
          <a:ext cx="2238280" cy="14213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cours : Isabelle</a:t>
          </a:r>
        </a:p>
      </dsp:txBody>
      <dsp:txXfrm>
        <a:off x="290326" y="1132523"/>
        <a:ext cx="2155022" cy="1338050"/>
      </dsp:txXfrm>
    </dsp:sp>
    <dsp:sp modelId="{0AD5891D-7F2E-4DBC-B29E-63BDA323C758}">
      <dsp:nvSpPr>
        <dsp:cNvPr id="0" name=""/>
        <dsp:cNvSpPr/>
      </dsp:nvSpPr>
      <dsp:spPr>
        <a:xfrm>
          <a:off x="2735676" y="854631"/>
          <a:ext cx="2238280" cy="1421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353682-AC21-4152-AF22-9BBEEB8A0C54}">
      <dsp:nvSpPr>
        <dsp:cNvPr id="0" name=""/>
        <dsp:cNvSpPr/>
      </dsp:nvSpPr>
      <dsp:spPr>
        <a:xfrm>
          <a:off x="2984374" y="1090894"/>
          <a:ext cx="2238280" cy="14213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Le portail rouge : Cyrille</a:t>
          </a:r>
        </a:p>
      </dsp:txBody>
      <dsp:txXfrm>
        <a:off x="3026003" y="1132523"/>
        <a:ext cx="2155022" cy="1338050"/>
      </dsp:txXfrm>
    </dsp:sp>
    <dsp:sp modelId="{9F22AEFE-A6B8-4E8C-829E-2D39651DA516}">
      <dsp:nvSpPr>
        <dsp:cNvPr id="0" name=""/>
        <dsp:cNvSpPr/>
      </dsp:nvSpPr>
      <dsp:spPr>
        <a:xfrm>
          <a:off x="5471352" y="854631"/>
          <a:ext cx="2238280" cy="14213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ED9D53-BE96-459B-ACE1-69D7C56409DB}">
      <dsp:nvSpPr>
        <dsp:cNvPr id="0" name=""/>
        <dsp:cNvSpPr/>
      </dsp:nvSpPr>
      <dsp:spPr>
        <a:xfrm>
          <a:off x="5720050" y="1090894"/>
          <a:ext cx="2238280" cy="14213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Accompagnement bus : Christelle ou Mikaela</a:t>
          </a:r>
        </a:p>
      </dsp:txBody>
      <dsp:txXfrm>
        <a:off x="5761679" y="1132523"/>
        <a:ext cx="2155022" cy="1338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D44CC-B723-40C0-8EE6-E5B3A5F8C2F5}">
      <dsp:nvSpPr>
        <dsp:cNvPr id="0" name=""/>
        <dsp:cNvSpPr/>
      </dsp:nvSpPr>
      <dsp:spPr>
        <a:xfrm>
          <a:off x="0" y="215895"/>
          <a:ext cx="5295778" cy="5295778"/>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A1F510-CF86-49E4-BBD4-83E26ED45591}">
      <dsp:nvSpPr>
        <dsp:cNvPr id="0" name=""/>
        <dsp:cNvSpPr/>
      </dsp:nvSpPr>
      <dsp:spPr>
        <a:xfrm>
          <a:off x="503098" y="718993"/>
          <a:ext cx="2065353" cy="206535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Les bâtiments ont tous été nettoyés à la fermeture de l’établissement et vont l’être dans les semaines à venir pour la réouverture. </a:t>
          </a:r>
        </a:p>
      </dsp:txBody>
      <dsp:txXfrm>
        <a:off x="603920" y="819815"/>
        <a:ext cx="1863709" cy="1863709"/>
      </dsp:txXfrm>
    </dsp:sp>
    <dsp:sp modelId="{1CEEE535-5D7E-49DA-8A39-EA251098161E}">
      <dsp:nvSpPr>
        <dsp:cNvPr id="0" name=""/>
        <dsp:cNvSpPr/>
      </dsp:nvSpPr>
      <dsp:spPr>
        <a:xfrm>
          <a:off x="2727325" y="718993"/>
          <a:ext cx="2065353" cy="2065353"/>
        </a:xfrm>
        <a:prstGeom prst="roundRect">
          <a:avLst/>
        </a:prstGeom>
        <a:solidFill>
          <a:schemeClr val="accent5">
            <a:hueOff val="2911898"/>
            <a:satOff val="-15213"/>
            <a:lumOff val="35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Dans chaque salle de classe, une désinfection des poignées de portes et de fenêtres, des interrupteurs, des bureaux élèves et profs, des chaises a été et va être réalisée. </a:t>
          </a:r>
        </a:p>
      </dsp:txBody>
      <dsp:txXfrm>
        <a:off x="2828147" y="819815"/>
        <a:ext cx="1863709" cy="1863709"/>
      </dsp:txXfrm>
    </dsp:sp>
    <dsp:sp modelId="{BB256686-2994-44A6-B84B-D0A8FEA1A99A}">
      <dsp:nvSpPr>
        <dsp:cNvPr id="0" name=""/>
        <dsp:cNvSpPr/>
      </dsp:nvSpPr>
      <dsp:spPr>
        <a:xfrm>
          <a:off x="503098" y="2943220"/>
          <a:ext cx="2065353" cy="2065353"/>
        </a:xfrm>
        <a:prstGeom prst="roundRect">
          <a:avLst/>
        </a:prstGeom>
        <a:solidFill>
          <a:schemeClr val="accent5">
            <a:hueOff val="5823795"/>
            <a:satOff val="-30426"/>
            <a:lumOff val="71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Dans les lieux de circulation : les interrupteurs, les poignées de portes, les gardes corps ont été et vont être désinfectés.</a:t>
          </a:r>
        </a:p>
      </dsp:txBody>
      <dsp:txXfrm>
        <a:off x="603920" y="3044042"/>
        <a:ext cx="1863709" cy="1863709"/>
      </dsp:txXfrm>
    </dsp:sp>
    <dsp:sp modelId="{B94E6874-BE68-4CA4-AD08-EEF6E46A68D3}">
      <dsp:nvSpPr>
        <dsp:cNvPr id="0" name=""/>
        <dsp:cNvSpPr/>
      </dsp:nvSpPr>
      <dsp:spPr>
        <a:xfrm>
          <a:off x="2727325" y="2943220"/>
          <a:ext cx="2065353" cy="2065353"/>
        </a:xfrm>
        <a:prstGeom prst="roundRect">
          <a:avLst/>
        </a:prstGeom>
        <a:solidFill>
          <a:schemeClr val="accent5">
            <a:hueOff val="8735693"/>
            <a:satOff val="-45639"/>
            <a:lumOff val="10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Toutes les surfaces ont été désinfectées avec un dévirussan</a:t>
          </a:r>
        </a:p>
      </dsp:txBody>
      <dsp:txXfrm>
        <a:off x="2828147" y="3044042"/>
        <a:ext cx="1863709" cy="1863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E8369-0C5C-4D59-8A12-0413F2EC1886}">
      <dsp:nvSpPr>
        <dsp:cNvPr id="0" name=""/>
        <dsp:cNvSpPr/>
      </dsp:nvSpPr>
      <dsp:spPr>
        <a:xfrm>
          <a:off x="646" y="342600"/>
          <a:ext cx="2521183" cy="151271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Chaque soir :</a:t>
          </a:r>
        </a:p>
      </dsp:txBody>
      <dsp:txXfrm>
        <a:off x="646" y="342600"/>
        <a:ext cx="2521183" cy="1512710"/>
      </dsp:txXfrm>
    </dsp:sp>
    <dsp:sp modelId="{CF517E15-F24B-4FED-B39B-F0B05A86C0F8}">
      <dsp:nvSpPr>
        <dsp:cNvPr id="0" name=""/>
        <dsp:cNvSpPr/>
      </dsp:nvSpPr>
      <dsp:spPr>
        <a:xfrm>
          <a:off x="2773948" y="342600"/>
          <a:ext cx="2521183" cy="151271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Dans chaque salle de classe, une désinfection des poignées de portes et de fenêtres, des interrupteurs, des bureaux, des chaises sera effectuée. </a:t>
          </a:r>
        </a:p>
      </dsp:txBody>
      <dsp:txXfrm>
        <a:off x="2773948" y="342600"/>
        <a:ext cx="2521183" cy="1512710"/>
      </dsp:txXfrm>
    </dsp:sp>
    <dsp:sp modelId="{EC7F5FDA-6212-4464-A651-224608BFFBAC}">
      <dsp:nvSpPr>
        <dsp:cNvPr id="0" name=""/>
        <dsp:cNvSpPr/>
      </dsp:nvSpPr>
      <dsp:spPr>
        <a:xfrm>
          <a:off x="646" y="2107428"/>
          <a:ext cx="2521183" cy="151271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Dans les lieux de circulation : les interrupteurs, les poignées de portes, les gardes corps seront désinfectés. </a:t>
          </a:r>
        </a:p>
      </dsp:txBody>
      <dsp:txXfrm>
        <a:off x="646" y="2107428"/>
        <a:ext cx="2521183" cy="1512710"/>
      </dsp:txXfrm>
    </dsp:sp>
    <dsp:sp modelId="{22B7BC6A-C21A-42C4-820E-4A629158E7FE}">
      <dsp:nvSpPr>
        <dsp:cNvPr id="0" name=""/>
        <dsp:cNvSpPr/>
      </dsp:nvSpPr>
      <dsp:spPr>
        <a:xfrm>
          <a:off x="2773948" y="2107428"/>
          <a:ext cx="2521183" cy="151271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Les lieux de vie des adultes seront nettoyés et dévirussés.</a:t>
          </a:r>
        </a:p>
      </dsp:txBody>
      <dsp:txXfrm>
        <a:off x="2773948" y="2107428"/>
        <a:ext cx="2521183" cy="1512710"/>
      </dsp:txXfrm>
    </dsp:sp>
    <dsp:sp modelId="{C80FAE1C-054B-44B5-939E-BC04EB9C32EE}">
      <dsp:nvSpPr>
        <dsp:cNvPr id="0" name=""/>
        <dsp:cNvSpPr/>
      </dsp:nvSpPr>
      <dsp:spPr>
        <a:xfrm>
          <a:off x="646" y="3872257"/>
          <a:ext cx="2521183" cy="1512710"/>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Plusieurs fois par jour, les sanitaires seront nettoyés. </a:t>
          </a:r>
        </a:p>
      </dsp:txBody>
      <dsp:txXfrm>
        <a:off x="646" y="3872257"/>
        <a:ext cx="2521183" cy="1512710"/>
      </dsp:txXfrm>
    </dsp:sp>
    <dsp:sp modelId="{8EFF828A-8128-412C-A6DD-F08CF0BCFB41}">
      <dsp:nvSpPr>
        <dsp:cNvPr id="0" name=""/>
        <dsp:cNvSpPr/>
      </dsp:nvSpPr>
      <dsp:spPr>
        <a:xfrm>
          <a:off x="2773948" y="3872257"/>
          <a:ext cx="2521183" cy="151271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Chaque salle de classe a un flacon de dévirussant avec des lingettes.</a:t>
          </a:r>
        </a:p>
      </dsp:txBody>
      <dsp:txXfrm>
        <a:off x="2773948" y="3872257"/>
        <a:ext cx="2521183" cy="1512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A6481-AA59-4AD5-8318-E6F829D9CC4D}">
      <dsp:nvSpPr>
        <dsp:cNvPr id="0" name=""/>
        <dsp:cNvSpPr/>
      </dsp:nvSpPr>
      <dsp:spPr>
        <a:xfrm>
          <a:off x="0" y="4155"/>
          <a:ext cx="5889686" cy="8851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E03AB5-F62D-4C28-A71F-8BF7A444E954}">
      <dsp:nvSpPr>
        <dsp:cNvPr id="0" name=""/>
        <dsp:cNvSpPr/>
      </dsp:nvSpPr>
      <dsp:spPr>
        <a:xfrm>
          <a:off x="267759" y="203315"/>
          <a:ext cx="486835" cy="486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C32FA3-F412-4081-BD73-C3226703CD79}">
      <dsp:nvSpPr>
        <dsp:cNvPr id="0" name=""/>
        <dsp:cNvSpPr/>
      </dsp:nvSpPr>
      <dsp:spPr>
        <a:xfrm>
          <a:off x="1022353" y="4155"/>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622300">
            <a:lnSpc>
              <a:spcPct val="90000"/>
            </a:lnSpc>
            <a:spcBef>
              <a:spcPct val="0"/>
            </a:spcBef>
            <a:spcAft>
              <a:spcPct val="35000"/>
            </a:spcAft>
            <a:buNone/>
          </a:pPr>
          <a:r>
            <a:rPr lang="en-US" sz="1400" kern="1200"/>
            <a:t>Je respecte mon lieu de mise en rang  qui est indiqué sur mon emploi du temps. </a:t>
          </a:r>
        </a:p>
      </dsp:txBody>
      <dsp:txXfrm>
        <a:off x="1022353" y="4155"/>
        <a:ext cx="4867332" cy="885154"/>
      </dsp:txXfrm>
    </dsp:sp>
    <dsp:sp modelId="{E1180447-9755-466F-8089-F4084740EA3C}">
      <dsp:nvSpPr>
        <dsp:cNvPr id="0" name=""/>
        <dsp:cNvSpPr/>
      </dsp:nvSpPr>
      <dsp:spPr>
        <a:xfrm>
          <a:off x="0" y="1110599"/>
          <a:ext cx="5889686" cy="8851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37C25-2249-4B06-8D74-F63602BF2555}">
      <dsp:nvSpPr>
        <dsp:cNvPr id="0" name=""/>
        <dsp:cNvSpPr/>
      </dsp:nvSpPr>
      <dsp:spPr>
        <a:xfrm>
          <a:off x="267759" y="1309759"/>
          <a:ext cx="486835" cy="486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8D95A9-637A-4CF6-8B68-7026134C4334}">
      <dsp:nvSpPr>
        <dsp:cNvPr id="0" name=""/>
        <dsp:cNvSpPr/>
      </dsp:nvSpPr>
      <dsp:spPr>
        <a:xfrm>
          <a:off x="1022353" y="1110599"/>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622300">
            <a:lnSpc>
              <a:spcPct val="90000"/>
            </a:lnSpc>
            <a:spcBef>
              <a:spcPct val="0"/>
            </a:spcBef>
            <a:spcAft>
              <a:spcPct val="35000"/>
            </a:spcAft>
            <a:buNone/>
          </a:pPr>
          <a:r>
            <a:rPr lang="en-US" sz="1400" kern="1200"/>
            <a:t>Je le rejoins sans précipitation </a:t>
          </a:r>
        </a:p>
      </dsp:txBody>
      <dsp:txXfrm>
        <a:off x="1022353" y="1110599"/>
        <a:ext cx="4867332" cy="885154"/>
      </dsp:txXfrm>
    </dsp:sp>
    <dsp:sp modelId="{5D6F707F-1CE4-4F25-8889-1F24B8553F90}">
      <dsp:nvSpPr>
        <dsp:cNvPr id="0" name=""/>
        <dsp:cNvSpPr/>
      </dsp:nvSpPr>
      <dsp:spPr>
        <a:xfrm>
          <a:off x="0" y="2217043"/>
          <a:ext cx="5889686" cy="8851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A58E1-3FCC-423F-A5FF-5D13AB0831E3}">
      <dsp:nvSpPr>
        <dsp:cNvPr id="0" name=""/>
        <dsp:cNvSpPr/>
      </dsp:nvSpPr>
      <dsp:spPr>
        <a:xfrm>
          <a:off x="267759" y="2416202"/>
          <a:ext cx="486835" cy="486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3E0ED8-3A8D-43D5-BA15-80A46E0E269B}">
      <dsp:nvSpPr>
        <dsp:cNvPr id="0" name=""/>
        <dsp:cNvSpPr/>
      </dsp:nvSpPr>
      <dsp:spPr>
        <a:xfrm>
          <a:off x="1022353" y="2217043"/>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622300">
            <a:lnSpc>
              <a:spcPct val="90000"/>
            </a:lnSpc>
            <a:spcBef>
              <a:spcPct val="0"/>
            </a:spcBef>
            <a:spcAft>
              <a:spcPct val="35000"/>
            </a:spcAft>
            <a:buNone/>
          </a:pPr>
          <a:r>
            <a:rPr lang="en-US" sz="1400" kern="1200"/>
            <a:t>Je respecte les distances de sécurité </a:t>
          </a:r>
        </a:p>
      </dsp:txBody>
      <dsp:txXfrm>
        <a:off x="1022353" y="2217043"/>
        <a:ext cx="4867332" cy="885154"/>
      </dsp:txXfrm>
    </dsp:sp>
    <dsp:sp modelId="{86BA6CE0-EF47-403F-818C-688BDFC41256}">
      <dsp:nvSpPr>
        <dsp:cNvPr id="0" name=""/>
        <dsp:cNvSpPr/>
      </dsp:nvSpPr>
      <dsp:spPr>
        <a:xfrm>
          <a:off x="0" y="3323486"/>
          <a:ext cx="5889686" cy="8851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0BC8C-4363-4576-8A1D-39CBE5F37A36}">
      <dsp:nvSpPr>
        <dsp:cNvPr id="0" name=""/>
        <dsp:cNvSpPr/>
      </dsp:nvSpPr>
      <dsp:spPr>
        <a:xfrm>
          <a:off x="267759" y="3522646"/>
          <a:ext cx="486835" cy="4868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17DD42-04FE-4A56-8F48-888D706CEC3B}">
      <dsp:nvSpPr>
        <dsp:cNvPr id="0" name=""/>
        <dsp:cNvSpPr/>
      </dsp:nvSpPr>
      <dsp:spPr>
        <a:xfrm>
          <a:off x="1022353" y="3323486"/>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622300">
            <a:lnSpc>
              <a:spcPct val="90000"/>
            </a:lnSpc>
            <a:spcBef>
              <a:spcPct val="0"/>
            </a:spcBef>
            <a:spcAft>
              <a:spcPct val="35000"/>
            </a:spcAft>
            <a:buNone/>
          </a:pPr>
          <a:r>
            <a:rPr lang="en-US" sz="1400" kern="1200"/>
            <a:t>Je respecte le marquage au sol </a:t>
          </a:r>
        </a:p>
      </dsp:txBody>
      <dsp:txXfrm>
        <a:off x="1022353" y="3323486"/>
        <a:ext cx="4867332" cy="885154"/>
      </dsp:txXfrm>
    </dsp:sp>
    <dsp:sp modelId="{AE6A553A-B0B6-4F5D-B007-9F15C8BF81B9}">
      <dsp:nvSpPr>
        <dsp:cNvPr id="0" name=""/>
        <dsp:cNvSpPr/>
      </dsp:nvSpPr>
      <dsp:spPr>
        <a:xfrm>
          <a:off x="0" y="4429930"/>
          <a:ext cx="5889686" cy="88515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C0EA97-6013-46B3-9F3A-B5E8ABF1400E}">
      <dsp:nvSpPr>
        <dsp:cNvPr id="0" name=""/>
        <dsp:cNvSpPr/>
      </dsp:nvSpPr>
      <dsp:spPr>
        <a:xfrm>
          <a:off x="267759" y="4629090"/>
          <a:ext cx="486835" cy="4868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5DD174-1C4D-49B2-91E9-E73613A8FE71}">
      <dsp:nvSpPr>
        <dsp:cNvPr id="0" name=""/>
        <dsp:cNvSpPr/>
      </dsp:nvSpPr>
      <dsp:spPr>
        <a:xfrm>
          <a:off x="1022353" y="4429930"/>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622300">
            <a:lnSpc>
              <a:spcPct val="90000"/>
            </a:lnSpc>
            <a:spcBef>
              <a:spcPct val="0"/>
            </a:spcBef>
            <a:spcAft>
              <a:spcPct val="35000"/>
            </a:spcAft>
            <a:buNone/>
          </a:pPr>
          <a:r>
            <a:rPr lang="en-US" sz="1400" kern="1200"/>
            <a:t>J’avance doucement et en silence vers ma salle de classe sous la conduite de mon professeur ou mon éducateur en respectant toujours la distance de sécurité</a:t>
          </a:r>
        </a:p>
      </dsp:txBody>
      <dsp:txXfrm>
        <a:off x="1022353" y="4429930"/>
        <a:ext cx="4867332" cy="885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A6481-AA59-4AD5-8318-E6F829D9CC4D}">
      <dsp:nvSpPr>
        <dsp:cNvPr id="0" name=""/>
        <dsp:cNvSpPr/>
      </dsp:nvSpPr>
      <dsp:spPr>
        <a:xfrm>
          <a:off x="0" y="4155"/>
          <a:ext cx="5889686" cy="8851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E03AB5-F62D-4C28-A71F-8BF7A444E954}">
      <dsp:nvSpPr>
        <dsp:cNvPr id="0" name=""/>
        <dsp:cNvSpPr/>
      </dsp:nvSpPr>
      <dsp:spPr>
        <a:xfrm>
          <a:off x="267759" y="203315"/>
          <a:ext cx="486835" cy="486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C32FA3-F412-4081-BD73-C3226703CD79}">
      <dsp:nvSpPr>
        <dsp:cNvPr id="0" name=""/>
        <dsp:cNvSpPr/>
      </dsp:nvSpPr>
      <dsp:spPr>
        <a:xfrm>
          <a:off x="1022353" y="4155"/>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622300">
            <a:lnSpc>
              <a:spcPct val="90000"/>
            </a:lnSpc>
            <a:spcBef>
              <a:spcPct val="0"/>
            </a:spcBef>
            <a:spcAft>
              <a:spcPct val="35000"/>
            </a:spcAft>
            <a:buNone/>
          </a:pPr>
          <a:r>
            <a:rPr lang="en-US" sz="1400" kern="1200"/>
            <a:t>Je respecte mon lieu de mise en rang  qui est indiqué sur mon emploi du temps. </a:t>
          </a:r>
        </a:p>
      </dsp:txBody>
      <dsp:txXfrm>
        <a:off x="1022353" y="4155"/>
        <a:ext cx="4867332" cy="885154"/>
      </dsp:txXfrm>
    </dsp:sp>
    <dsp:sp modelId="{E1180447-9755-466F-8089-F4084740EA3C}">
      <dsp:nvSpPr>
        <dsp:cNvPr id="0" name=""/>
        <dsp:cNvSpPr/>
      </dsp:nvSpPr>
      <dsp:spPr>
        <a:xfrm>
          <a:off x="0" y="1110599"/>
          <a:ext cx="5889686" cy="8851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37C25-2249-4B06-8D74-F63602BF2555}">
      <dsp:nvSpPr>
        <dsp:cNvPr id="0" name=""/>
        <dsp:cNvSpPr/>
      </dsp:nvSpPr>
      <dsp:spPr>
        <a:xfrm>
          <a:off x="267759" y="1309759"/>
          <a:ext cx="486835" cy="486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8D95A9-637A-4CF6-8B68-7026134C4334}">
      <dsp:nvSpPr>
        <dsp:cNvPr id="0" name=""/>
        <dsp:cNvSpPr/>
      </dsp:nvSpPr>
      <dsp:spPr>
        <a:xfrm>
          <a:off x="1022353" y="1110599"/>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622300">
            <a:lnSpc>
              <a:spcPct val="90000"/>
            </a:lnSpc>
            <a:spcBef>
              <a:spcPct val="0"/>
            </a:spcBef>
            <a:spcAft>
              <a:spcPct val="35000"/>
            </a:spcAft>
            <a:buNone/>
          </a:pPr>
          <a:r>
            <a:rPr lang="en-US" sz="1400" kern="1200"/>
            <a:t>Je le rejoins sans précipitation </a:t>
          </a:r>
        </a:p>
      </dsp:txBody>
      <dsp:txXfrm>
        <a:off x="1022353" y="1110599"/>
        <a:ext cx="4867332" cy="885154"/>
      </dsp:txXfrm>
    </dsp:sp>
    <dsp:sp modelId="{5D6F707F-1CE4-4F25-8889-1F24B8553F90}">
      <dsp:nvSpPr>
        <dsp:cNvPr id="0" name=""/>
        <dsp:cNvSpPr/>
      </dsp:nvSpPr>
      <dsp:spPr>
        <a:xfrm>
          <a:off x="0" y="2217043"/>
          <a:ext cx="5889686" cy="8851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A58E1-3FCC-423F-A5FF-5D13AB0831E3}">
      <dsp:nvSpPr>
        <dsp:cNvPr id="0" name=""/>
        <dsp:cNvSpPr/>
      </dsp:nvSpPr>
      <dsp:spPr>
        <a:xfrm>
          <a:off x="267759" y="2416202"/>
          <a:ext cx="486835" cy="486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3E0ED8-3A8D-43D5-BA15-80A46E0E269B}">
      <dsp:nvSpPr>
        <dsp:cNvPr id="0" name=""/>
        <dsp:cNvSpPr/>
      </dsp:nvSpPr>
      <dsp:spPr>
        <a:xfrm>
          <a:off x="1022353" y="2217043"/>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622300">
            <a:lnSpc>
              <a:spcPct val="90000"/>
            </a:lnSpc>
            <a:spcBef>
              <a:spcPct val="0"/>
            </a:spcBef>
            <a:spcAft>
              <a:spcPct val="35000"/>
            </a:spcAft>
            <a:buNone/>
          </a:pPr>
          <a:r>
            <a:rPr lang="en-US" sz="1400" kern="1200"/>
            <a:t>Je respecte les distances de sécurité </a:t>
          </a:r>
        </a:p>
      </dsp:txBody>
      <dsp:txXfrm>
        <a:off x="1022353" y="2217043"/>
        <a:ext cx="4867332" cy="885154"/>
      </dsp:txXfrm>
    </dsp:sp>
    <dsp:sp modelId="{86BA6CE0-EF47-403F-818C-688BDFC41256}">
      <dsp:nvSpPr>
        <dsp:cNvPr id="0" name=""/>
        <dsp:cNvSpPr/>
      </dsp:nvSpPr>
      <dsp:spPr>
        <a:xfrm>
          <a:off x="0" y="3323486"/>
          <a:ext cx="5889686" cy="8851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0BC8C-4363-4576-8A1D-39CBE5F37A36}">
      <dsp:nvSpPr>
        <dsp:cNvPr id="0" name=""/>
        <dsp:cNvSpPr/>
      </dsp:nvSpPr>
      <dsp:spPr>
        <a:xfrm>
          <a:off x="267759" y="3522646"/>
          <a:ext cx="486835" cy="4868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17DD42-04FE-4A56-8F48-888D706CEC3B}">
      <dsp:nvSpPr>
        <dsp:cNvPr id="0" name=""/>
        <dsp:cNvSpPr/>
      </dsp:nvSpPr>
      <dsp:spPr>
        <a:xfrm>
          <a:off x="1022353" y="3323486"/>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622300">
            <a:lnSpc>
              <a:spcPct val="90000"/>
            </a:lnSpc>
            <a:spcBef>
              <a:spcPct val="0"/>
            </a:spcBef>
            <a:spcAft>
              <a:spcPct val="35000"/>
            </a:spcAft>
            <a:buNone/>
          </a:pPr>
          <a:r>
            <a:rPr lang="en-US" sz="1400" kern="1200"/>
            <a:t>Je respecte le marquage au sol </a:t>
          </a:r>
        </a:p>
      </dsp:txBody>
      <dsp:txXfrm>
        <a:off x="1022353" y="3323486"/>
        <a:ext cx="4867332" cy="885154"/>
      </dsp:txXfrm>
    </dsp:sp>
    <dsp:sp modelId="{AE6A553A-B0B6-4F5D-B007-9F15C8BF81B9}">
      <dsp:nvSpPr>
        <dsp:cNvPr id="0" name=""/>
        <dsp:cNvSpPr/>
      </dsp:nvSpPr>
      <dsp:spPr>
        <a:xfrm>
          <a:off x="0" y="4429930"/>
          <a:ext cx="5889686" cy="88515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C0EA97-6013-46B3-9F3A-B5E8ABF1400E}">
      <dsp:nvSpPr>
        <dsp:cNvPr id="0" name=""/>
        <dsp:cNvSpPr/>
      </dsp:nvSpPr>
      <dsp:spPr>
        <a:xfrm>
          <a:off x="267759" y="4629090"/>
          <a:ext cx="486835" cy="4868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5DD174-1C4D-49B2-91E9-E73613A8FE71}">
      <dsp:nvSpPr>
        <dsp:cNvPr id="0" name=""/>
        <dsp:cNvSpPr/>
      </dsp:nvSpPr>
      <dsp:spPr>
        <a:xfrm>
          <a:off x="1022353" y="4429930"/>
          <a:ext cx="4867332" cy="88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79" tIns="93679" rIns="93679" bIns="93679" numCol="1" spcCol="1270" anchor="ctr" anchorCtr="0">
          <a:noAutofit/>
        </a:bodyPr>
        <a:lstStyle/>
        <a:p>
          <a:pPr marL="0" lvl="0" indent="0" algn="l" defTabSz="622300">
            <a:lnSpc>
              <a:spcPct val="90000"/>
            </a:lnSpc>
            <a:spcBef>
              <a:spcPct val="0"/>
            </a:spcBef>
            <a:spcAft>
              <a:spcPct val="35000"/>
            </a:spcAft>
            <a:buNone/>
          </a:pPr>
          <a:r>
            <a:rPr lang="en-US" sz="1400" kern="1200"/>
            <a:t>J’avance doucement et en silence vers ma salle de classe sous la conduite de mon professeur ou mon éducateur en respectant toujours la distance de sécurité</a:t>
          </a:r>
        </a:p>
      </dsp:txBody>
      <dsp:txXfrm>
        <a:off x="1022353" y="4429930"/>
        <a:ext cx="4867332" cy="885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AB195-4530-49BB-B593-CDB226B90DB9}">
      <dsp:nvSpPr>
        <dsp:cNvPr id="0" name=""/>
        <dsp:cNvSpPr/>
      </dsp:nvSpPr>
      <dsp:spPr>
        <a:xfrm>
          <a:off x="0" y="649"/>
          <a:ext cx="5889686" cy="15194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D4A912-3301-43ED-AFD7-03C398CC329E}">
      <dsp:nvSpPr>
        <dsp:cNvPr id="0" name=""/>
        <dsp:cNvSpPr/>
      </dsp:nvSpPr>
      <dsp:spPr>
        <a:xfrm>
          <a:off x="459622" y="342517"/>
          <a:ext cx="835676" cy="8356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55959F-1759-423E-93A9-5E41A7EA6EC2}">
      <dsp:nvSpPr>
        <dsp:cNvPr id="0" name=""/>
        <dsp:cNvSpPr/>
      </dsp:nvSpPr>
      <dsp:spPr>
        <a:xfrm>
          <a:off x="1754920" y="649"/>
          <a:ext cx="4134765"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marL="0" lvl="0" indent="0" algn="l" defTabSz="844550" rtl="0">
            <a:lnSpc>
              <a:spcPct val="90000"/>
            </a:lnSpc>
            <a:spcBef>
              <a:spcPct val="0"/>
            </a:spcBef>
            <a:spcAft>
              <a:spcPct val="35000"/>
            </a:spcAft>
            <a:buNone/>
          </a:pPr>
          <a:r>
            <a:rPr lang="en-US" sz="1900" kern="1200"/>
            <a:t>Un adulte est présent à l’entrée des toilettes et gère le flux. (un élève à la fois) </a:t>
          </a:r>
          <a:r>
            <a:rPr lang="en-US" sz="1900" b="0" i="0" u="none" strike="noStrike" kern="1200" cap="none" baseline="0" noProof="0">
              <a:solidFill>
                <a:srgbClr val="010000"/>
              </a:solidFill>
              <a:latin typeface="Arial"/>
              <a:cs typeface="Arial"/>
            </a:rPr>
            <a:t>un marquage au sol est prévu pour </a:t>
          </a:r>
          <a:r>
            <a:rPr lang="en-US" sz="1900" kern="1200">
              <a:latin typeface="Arial" panose="020B0604020202020204"/>
            </a:rPr>
            <a:t>la distanciation. </a:t>
          </a:r>
          <a:endParaRPr lang="en-US" sz="1900" b="0" i="0" u="none" strike="noStrike" kern="1200" cap="none" baseline="0" noProof="0">
            <a:solidFill>
              <a:srgbClr val="010000"/>
            </a:solidFill>
            <a:latin typeface="Arial"/>
            <a:cs typeface="Arial"/>
          </a:endParaRPr>
        </a:p>
      </dsp:txBody>
      <dsp:txXfrm>
        <a:off x="1754920" y="649"/>
        <a:ext cx="4134765" cy="1519412"/>
      </dsp:txXfrm>
    </dsp:sp>
    <dsp:sp modelId="{9C23E29B-7035-4D31-A85C-E407659A025B}">
      <dsp:nvSpPr>
        <dsp:cNvPr id="0" name=""/>
        <dsp:cNvSpPr/>
      </dsp:nvSpPr>
      <dsp:spPr>
        <a:xfrm>
          <a:off x="0" y="1899914"/>
          <a:ext cx="5889686" cy="15194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1B989F-98DD-4793-8FAB-8C9623B50C1F}">
      <dsp:nvSpPr>
        <dsp:cNvPr id="0" name=""/>
        <dsp:cNvSpPr/>
      </dsp:nvSpPr>
      <dsp:spPr>
        <a:xfrm>
          <a:off x="459622" y="2241782"/>
          <a:ext cx="835676" cy="8356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C7D460-B763-40D4-BA76-4E33AEB1A2E3}">
      <dsp:nvSpPr>
        <dsp:cNvPr id="0" name=""/>
        <dsp:cNvSpPr/>
      </dsp:nvSpPr>
      <dsp:spPr>
        <a:xfrm>
          <a:off x="1754920" y="1899914"/>
          <a:ext cx="4134765"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marL="0" lvl="0" indent="0" algn="l" defTabSz="844550">
            <a:lnSpc>
              <a:spcPct val="90000"/>
            </a:lnSpc>
            <a:spcBef>
              <a:spcPct val="0"/>
            </a:spcBef>
            <a:spcAft>
              <a:spcPct val="35000"/>
            </a:spcAft>
            <a:buNone/>
          </a:pPr>
          <a:r>
            <a:rPr lang="en-US" sz="1900" kern="1200"/>
            <a:t>Les sanitaires seront nettoyés plusieurs fois par jour. </a:t>
          </a:r>
        </a:p>
      </dsp:txBody>
      <dsp:txXfrm>
        <a:off x="1754920" y="1899914"/>
        <a:ext cx="4134765" cy="1519412"/>
      </dsp:txXfrm>
    </dsp:sp>
    <dsp:sp modelId="{F1386353-4347-4D7E-A5C1-7FBA91868CEF}">
      <dsp:nvSpPr>
        <dsp:cNvPr id="0" name=""/>
        <dsp:cNvSpPr/>
      </dsp:nvSpPr>
      <dsp:spPr>
        <a:xfrm>
          <a:off x="0" y="3799179"/>
          <a:ext cx="5889686" cy="15194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AF5384-999B-43C2-8E80-4333A035EB0E}">
      <dsp:nvSpPr>
        <dsp:cNvPr id="0" name=""/>
        <dsp:cNvSpPr/>
      </dsp:nvSpPr>
      <dsp:spPr>
        <a:xfrm>
          <a:off x="459622" y="4141047"/>
          <a:ext cx="835676" cy="8356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FFA2F0-0FA5-4A69-8025-732CEABC4706}">
      <dsp:nvSpPr>
        <dsp:cNvPr id="0" name=""/>
        <dsp:cNvSpPr/>
      </dsp:nvSpPr>
      <dsp:spPr>
        <a:xfrm>
          <a:off x="1754920" y="3799179"/>
          <a:ext cx="4134765" cy="151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4" tIns="160804" rIns="160804" bIns="160804" numCol="1" spcCol="1270" anchor="ctr" anchorCtr="0">
          <a:noAutofit/>
        </a:bodyPr>
        <a:lstStyle/>
        <a:p>
          <a:pPr marL="0" lvl="0" indent="0" algn="l" defTabSz="844550">
            <a:lnSpc>
              <a:spcPct val="90000"/>
            </a:lnSpc>
            <a:spcBef>
              <a:spcPct val="0"/>
            </a:spcBef>
            <a:spcAft>
              <a:spcPct val="35000"/>
            </a:spcAft>
            <a:buNone/>
          </a:pPr>
          <a:r>
            <a:rPr lang="en-US" sz="1900" kern="1200"/>
            <a:t>Les portes sont ouvertes en début de récré et fermées en fin de récré par le surveillant. Elles restent ouvertes sur le temps de la récré.</a:t>
          </a:r>
        </a:p>
      </dsp:txBody>
      <dsp:txXfrm>
        <a:off x="1754920" y="3799179"/>
        <a:ext cx="4134765" cy="15194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51411-DB6A-47EA-B4AD-1C5EAE566E76}">
      <dsp:nvSpPr>
        <dsp:cNvPr id="0" name=""/>
        <dsp:cNvSpPr/>
      </dsp:nvSpPr>
      <dsp:spPr>
        <a:xfrm>
          <a:off x="0" y="0"/>
          <a:ext cx="588968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1DD4FD-DC85-4FAE-AD7E-9427A9CC47B4}">
      <dsp:nvSpPr>
        <dsp:cNvPr id="0" name=""/>
        <dsp:cNvSpPr/>
      </dsp:nvSpPr>
      <dsp:spPr>
        <a:xfrm>
          <a:off x="0" y="0"/>
          <a:ext cx="5889686" cy="265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En classe L’élève a TOUT son matériel </a:t>
          </a:r>
        </a:p>
      </dsp:txBody>
      <dsp:txXfrm>
        <a:off x="0" y="0"/>
        <a:ext cx="5889686" cy="2659620"/>
      </dsp:txXfrm>
    </dsp:sp>
    <dsp:sp modelId="{4A9A5F3C-5FD6-41E9-A5EA-C031AB52EE3F}">
      <dsp:nvSpPr>
        <dsp:cNvPr id="0" name=""/>
        <dsp:cNvSpPr/>
      </dsp:nvSpPr>
      <dsp:spPr>
        <a:xfrm>
          <a:off x="0" y="2659620"/>
          <a:ext cx="588968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B63C2D-79CA-4E39-B969-C8BC3E686288}">
      <dsp:nvSpPr>
        <dsp:cNvPr id="0" name=""/>
        <dsp:cNvSpPr/>
      </dsp:nvSpPr>
      <dsp:spPr>
        <a:xfrm>
          <a:off x="0" y="2659620"/>
          <a:ext cx="5889686" cy="265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Interdiction de prêter ses fournitures aux camarades</a:t>
          </a:r>
        </a:p>
      </dsp:txBody>
      <dsp:txXfrm>
        <a:off x="0" y="2659620"/>
        <a:ext cx="5889686" cy="26596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C6F16-D65E-4113-9D26-D46DFAEFA73D}">
      <dsp:nvSpPr>
        <dsp:cNvPr id="0" name=""/>
        <dsp:cNvSpPr/>
      </dsp:nvSpPr>
      <dsp:spPr>
        <a:xfrm>
          <a:off x="0" y="3210443"/>
          <a:ext cx="5889686" cy="210639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En cas de symptômes évocateurs, les parents de l’enfant seront avertis et devront assurer la réalisation d’un test de dépistage chez leur enfant dans un centre prévu à cet effet. L’enfant ne peut pas être accepté de nouveau à l’école sans le résultat de ce test</a:t>
          </a:r>
        </a:p>
      </dsp:txBody>
      <dsp:txXfrm>
        <a:off x="0" y="3210443"/>
        <a:ext cx="5889686" cy="2106398"/>
      </dsp:txXfrm>
    </dsp:sp>
    <dsp:sp modelId="{4C0258DB-BDCF-4709-ADFF-73E7F61E33C3}">
      <dsp:nvSpPr>
        <dsp:cNvPr id="0" name=""/>
        <dsp:cNvSpPr/>
      </dsp:nvSpPr>
      <dsp:spPr>
        <a:xfrm rot="10800000">
          <a:off x="0" y="2398"/>
          <a:ext cx="5889686" cy="3239641"/>
        </a:xfrm>
        <a:prstGeom prst="upArrowCallou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Tout symptôme évocateur d’infection COVID-19 chez un enfant constaté par le personnel de l’établissement scolaire doit conduire à l’éviction immédiate de l’enfant. En cas de doute sur les symptômes d’un enfant, une prise de température sera de nouveau réalisée par un adulte de l’établissement. </a:t>
          </a:r>
        </a:p>
      </dsp:txBody>
      <dsp:txXfrm rot="10800000">
        <a:off x="0" y="2398"/>
        <a:ext cx="5889686" cy="21050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34C46-8A0F-444F-9F18-977E88BAD513}">
      <dsp:nvSpPr>
        <dsp:cNvPr id="0" name=""/>
        <dsp:cNvSpPr/>
      </dsp:nvSpPr>
      <dsp:spPr>
        <a:xfrm>
          <a:off x="0" y="56707"/>
          <a:ext cx="5889686" cy="82923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a:rPr>
            <a:t>Des</a:t>
          </a:r>
          <a:r>
            <a:rPr lang="en-US" sz="1600" kern="1200" dirty="0"/>
            <a:t> </a:t>
          </a:r>
          <a:r>
            <a:rPr lang="en-US" sz="1600" kern="1200" dirty="0">
              <a:latin typeface="Arial" panose="020B0604020202020204"/>
            </a:rPr>
            <a:t>masques</a:t>
          </a:r>
          <a:r>
            <a:rPr lang="en-US" sz="1600" kern="1200" dirty="0"/>
            <a:t> </a:t>
          </a:r>
          <a:r>
            <a:rPr lang="en-US" sz="1600" kern="1200" dirty="0" err="1">
              <a:latin typeface="Arial" panose="020B0604020202020204"/>
            </a:rPr>
            <a:t>lavables</a:t>
          </a:r>
          <a:r>
            <a:rPr lang="en-US" sz="1600" kern="1200" dirty="0"/>
            <a:t> </a:t>
          </a:r>
          <a:r>
            <a:rPr lang="en-US" sz="1600" kern="1200" dirty="0" err="1"/>
            <a:t>vont</a:t>
          </a:r>
          <a:r>
            <a:rPr lang="en-US" sz="1600" kern="1200" dirty="0"/>
            <a:t> </a:t>
          </a:r>
          <a:r>
            <a:rPr lang="en-US" sz="1600" kern="1200" dirty="0" err="1"/>
            <a:t>vous</a:t>
          </a:r>
          <a:r>
            <a:rPr lang="en-US" sz="1600" kern="1200" dirty="0"/>
            <a:t> </a:t>
          </a:r>
          <a:r>
            <a:rPr lang="en-US" sz="1600" kern="1200" dirty="0" err="1"/>
            <a:t>être</a:t>
          </a:r>
          <a:r>
            <a:rPr lang="en-US" sz="1600" kern="1200" dirty="0"/>
            <a:t> </a:t>
          </a:r>
          <a:r>
            <a:rPr lang="en-US" sz="1600" kern="1200" dirty="0" err="1"/>
            <a:t>fournis</a:t>
          </a:r>
          <a:r>
            <a:rPr lang="en-US" sz="1600" kern="1200" dirty="0"/>
            <a:t> par </a:t>
          </a:r>
          <a:r>
            <a:rPr lang="en-US" sz="1600" kern="1200" dirty="0" err="1"/>
            <a:t>l’établissement</a:t>
          </a:r>
          <a:r>
            <a:rPr lang="en-US" sz="1600" kern="1200" dirty="0"/>
            <a:t>.</a:t>
          </a:r>
        </a:p>
      </dsp:txBody>
      <dsp:txXfrm>
        <a:off x="40480" y="97187"/>
        <a:ext cx="5808726" cy="748277"/>
      </dsp:txXfrm>
    </dsp:sp>
    <dsp:sp modelId="{653D94A4-E26F-4FEE-B022-918A7C652FC7}">
      <dsp:nvSpPr>
        <dsp:cNvPr id="0" name=""/>
        <dsp:cNvSpPr/>
      </dsp:nvSpPr>
      <dsp:spPr>
        <a:xfrm>
          <a:off x="0" y="932025"/>
          <a:ext cx="5889686" cy="829237"/>
        </a:xfrm>
        <a:prstGeom prst="roundRect">
          <a:avLst/>
        </a:prstGeom>
        <a:solidFill>
          <a:schemeClr val="accent2">
            <a:hueOff val="531157"/>
            <a:satOff val="1827"/>
            <a:lumOff val="-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err="1"/>
            <a:t>Chaque</a:t>
          </a:r>
          <a:r>
            <a:rPr lang="en-US" sz="1600" kern="1200" dirty="0"/>
            <a:t> </a:t>
          </a:r>
          <a:r>
            <a:rPr lang="en-US" sz="1600" kern="1200" dirty="0" err="1"/>
            <a:t>adulte</a:t>
          </a:r>
          <a:r>
            <a:rPr lang="en-US" sz="1600" kern="1200" dirty="0"/>
            <a:t> </a:t>
          </a:r>
          <a:r>
            <a:rPr lang="en-US" sz="1600" kern="1200" dirty="0" err="1"/>
            <a:t>devra</a:t>
          </a:r>
          <a:r>
            <a:rPr lang="en-US" sz="1600" kern="1200" dirty="0"/>
            <a:t> prendre sa </a:t>
          </a:r>
          <a:r>
            <a:rPr lang="en-US" sz="1600" kern="1200" dirty="0" err="1"/>
            <a:t>température</a:t>
          </a:r>
          <a:r>
            <a:rPr lang="en-US" sz="1600" kern="1200" dirty="0"/>
            <a:t> </a:t>
          </a:r>
          <a:r>
            <a:rPr lang="en-US" sz="1600" kern="1200" dirty="0" err="1"/>
            <a:t>tous</a:t>
          </a:r>
          <a:r>
            <a:rPr lang="en-US" sz="1600" kern="1200" dirty="0"/>
            <a:t> les </a:t>
          </a:r>
          <a:r>
            <a:rPr lang="en-US" sz="1600" kern="1200" dirty="0" err="1"/>
            <a:t>jours</a:t>
          </a:r>
          <a:r>
            <a:rPr lang="en-US" sz="1600" kern="1200" dirty="0"/>
            <a:t>, </a:t>
          </a:r>
          <a:r>
            <a:rPr lang="en-US" sz="1600" kern="1200" dirty="0" err="1"/>
            <a:t>soit</a:t>
          </a:r>
          <a:r>
            <a:rPr lang="en-US" sz="1600" kern="1200" dirty="0"/>
            <a:t> </a:t>
          </a:r>
          <a:r>
            <a:rPr lang="en-US" sz="1600" kern="1200" dirty="0" err="1"/>
            <a:t>avant</a:t>
          </a:r>
          <a:r>
            <a:rPr lang="en-US" sz="1600" kern="1200" dirty="0"/>
            <a:t> de </a:t>
          </a:r>
          <a:r>
            <a:rPr lang="en-US" sz="1600" kern="1200" dirty="0" err="1"/>
            <a:t>venir</a:t>
          </a:r>
          <a:r>
            <a:rPr lang="en-US" sz="1600" kern="1200" dirty="0"/>
            <a:t> au </a:t>
          </a:r>
          <a:r>
            <a:rPr lang="en-US" sz="1600" kern="1200" dirty="0" err="1"/>
            <a:t>collège</a:t>
          </a:r>
          <a:r>
            <a:rPr lang="en-US" sz="1600" kern="1200" dirty="0"/>
            <a:t>, </a:t>
          </a:r>
          <a:r>
            <a:rPr lang="en-US" sz="1600" kern="1200" dirty="0" err="1"/>
            <a:t>soit</a:t>
          </a:r>
          <a:r>
            <a:rPr lang="en-US" sz="1600" kern="1200" dirty="0"/>
            <a:t> en </a:t>
          </a:r>
          <a:r>
            <a:rPr lang="en-US" sz="1600" kern="1200" dirty="0" err="1"/>
            <a:t>arrivant</a:t>
          </a:r>
          <a:r>
            <a:rPr lang="en-US" sz="1600" kern="1200" dirty="0"/>
            <a:t> au </a:t>
          </a:r>
          <a:r>
            <a:rPr lang="en-US" sz="1600" kern="1200" dirty="0" err="1"/>
            <a:t>collège</a:t>
          </a:r>
          <a:r>
            <a:rPr lang="en-US" sz="1600" kern="1200" dirty="0"/>
            <a:t>. Des </a:t>
          </a:r>
          <a:r>
            <a:rPr lang="en-US" sz="1600" kern="1200" dirty="0" err="1"/>
            <a:t>thermomètres</a:t>
          </a:r>
          <a:r>
            <a:rPr lang="en-US" sz="1600" kern="1200" dirty="0"/>
            <a:t> infra-rouge </a:t>
          </a:r>
          <a:r>
            <a:rPr lang="en-US" sz="1600" kern="1200" dirty="0" err="1"/>
            <a:t>ont</a:t>
          </a:r>
          <a:r>
            <a:rPr lang="en-US" sz="1600" kern="1200" dirty="0"/>
            <a:t> </a:t>
          </a:r>
          <a:r>
            <a:rPr lang="en-US" sz="1600" kern="1200" dirty="0" err="1"/>
            <a:t>été</a:t>
          </a:r>
          <a:r>
            <a:rPr lang="en-US" sz="1600" kern="1200" dirty="0"/>
            <a:t> </a:t>
          </a:r>
          <a:r>
            <a:rPr lang="en-US" sz="1600" kern="1200" dirty="0" err="1"/>
            <a:t>achetés</a:t>
          </a:r>
          <a:r>
            <a:rPr lang="en-US" sz="1600" kern="1200" dirty="0"/>
            <a:t>.</a:t>
          </a:r>
          <a:r>
            <a:rPr lang="en-US" sz="1600" kern="1200" dirty="0">
              <a:latin typeface="Arial" panose="020B0604020202020204"/>
            </a:rPr>
            <a:t> </a:t>
          </a:r>
          <a:endParaRPr lang="en-US" sz="1600" kern="1200" dirty="0"/>
        </a:p>
      </dsp:txBody>
      <dsp:txXfrm>
        <a:off x="40480" y="972505"/>
        <a:ext cx="5808726" cy="748277"/>
      </dsp:txXfrm>
    </dsp:sp>
    <dsp:sp modelId="{496FF5EE-AA0B-49EF-B894-38450BCFFC96}">
      <dsp:nvSpPr>
        <dsp:cNvPr id="0" name=""/>
        <dsp:cNvSpPr/>
      </dsp:nvSpPr>
      <dsp:spPr>
        <a:xfrm>
          <a:off x="0" y="1807342"/>
          <a:ext cx="5889686" cy="829237"/>
        </a:xfrm>
        <a:prstGeom prst="roundRect">
          <a:avLst/>
        </a:prstGeom>
        <a:solidFill>
          <a:schemeClr val="accent2">
            <a:hueOff val="1062314"/>
            <a:satOff val="3654"/>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Du gel </a:t>
          </a:r>
          <a:r>
            <a:rPr lang="en-US" sz="1600" kern="1200" dirty="0" err="1"/>
            <a:t>hydroalcoolique</a:t>
          </a:r>
          <a:r>
            <a:rPr lang="en-US" sz="1600" kern="1200" dirty="0"/>
            <a:t> </a:t>
          </a:r>
          <a:r>
            <a:rPr lang="en-US" sz="1600" kern="1200" dirty="0" err="1"/>
            <a:t>est</a:t>
          </a:r>
          <a:r>
            <a:rPr lang="en-US" sz="1600" kern="1200" dirty="0"/>
            <a:t> à disposition dans </a:t>
          </a:r>
          <a:r>
            <a:rPr lang="en-US" sz="1600" kern="1200" dirty="0" err="1"/>
            <a:t>chaque</a:t>
          </a:r>
          <a:r>
            <a:rPr lang="en-US" sz="1600" kern="1200" dirty="0"/>
            <a:t> salle.</a:t>
          </a:r>
        </a:p>
      </dsp:txBody>
      <dsp:txXfrm>
        <a:off x="40480" y="1847822"/>
        <a:ext cx="5808726" cy="748277"/>
      </dsp:txXfrm>
    </dsp:sp>
    <dsp:sp modelId="{79E763B2-7E71-4E8E-9047-5024901DB60A}">
      <dsp:nvSpPr>
        <dsp:cNvPr id="0" name=""/>
        <dsp:cNvSpPr/>
      </dsp:nvSpPr>
      <dsp:spPr>
        <a:xfrm>
          <a:off x="0" y="2682660"/>
          <a:ext cx="5889686" cy="829237"/>
        </a:xfrm>
        <a:prstGeom prst="roundRect">
          <a:avLst/>
        </a:prstGeom>
        <a:solidFill>
          <a:schemeClr val="accent2">
            <a:hueOff val="1593471"/>
            <a:satOff val="5481"/>
            <a:lumOff val="-1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Des </a:t>
          </a:r>
          <a:r>
            <a:rPr lang="en-US" sz="1600" kern="1200" dirty="0" err="1"/>
            <a:t>gants</a:t>
          </a:r>
          <a:r>
            <a:rPr lang="en-US" sz="1600" kern="1200" dirty="0"/>
            <a:t> </a:t>
          </a:r>
          <a:r>
            <a:rPr lang="en-US" sz="1600" kern="1200" dirty="0" err="1"/>
            <a:t>sont</a:t>
          </a:r>
          <a:r>
            <a:rPr lang="en-US" sz="1600" kern="1200" dirty="0"/>
            <a:t> </a:t>
          </a:r>
          <a:r>
            <a:rPr lang="en-US" sz="1600" kern="1200" dirty="0" err="1"/>
            <a:t>disponibles</a:t>
          </a:r>
          <a:r>
            <a:rPr lang="en-US" sz="1600" kern="1200" dirty="0"/>
            <a:t> dans </a:t>
          </a:r>
          <a:r>
            <a:rPr lang="en-US" sz="1600" kern="1200" dirty="0" err="1"/>
            <a:t>chaque</a:t>
          </a:r>
          <a:r>
            <a:rPr lang="en-US" sz="1600" kern="1200" dirty="0"/>
            <a:t> salle de </a:t>
          </a:r>
          <a:r>
            <a:rPr lang="en-US" sz="1600" kern="1200" dirty="0" err="1"/>
            <a:t>cours</a:t>
          </a:r>
          <a:r>
            <a:rPr lang="en-US" sz="1600" kern="1200" dirty="0"/>
            <a:t>.</a:t>
          </a:r>
          <a:r>
            <a:rPr lang="en-US" sz="1600" kern="1200" dirty="0">
              <a:latin typeface="Arial" panose="020B0604020202020204"/>
            </a:rPr>
            <a:t> </a:t>
          </a:r>
          <a:endParaRPr lang="en-US" sz="1600" kern="1200" dirty="0"/>
        </a:p>
      </dsp:txBody>
      <dsp:txXfrm>
        <a:off x="40480" y="2723140"/>
        <a:ext cx="5808726" cy="748277"/>
      </dsp:txXfrm>
    </dsp:sp>
    <dsp:sp modelId="{8B81A921-6E61-4666-8550-3A80AF91DAA4}">
      <dsp:nvSpPr>
        <dsp:cNvPr id="0" name=""/>
        <dsp:cNvSpPr/>
      </dsp:nvSpPr>
      <dsp:spPr>
        <a:xfrm>
          <a:off x="0" y="3557978"/>
          <a:ext cx="5889686" cy="829237"/>
        </a:xfrm>
        <a:prstGeom prst="roundRect">
          <a:avLst/>
        </a:prstGeom>
        <a:solidFill>
          <a:schemeClr val="accent2">
            <a:hueOff val="2124628"/>
            <a:satOff val="7308"/>
            <a:lumOff val="-1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Des flacons </a:t>
          </a:r>
          <a:r>
            <a:rPr lang="en-US" sz="1600" kern="1200" dirty="0" err="1"/>
            <a:t>remplis</a:t>
          </a:r>
          <a:r>
            <a:rPr lang="en-US" sz="1600" kern="1200" dirty="0"/>
            <a:t> de </a:t>
          </a:r>
          <a:r>
            <a:rPr lang="en-US" sz="1600" kern="1200" dirty="0" err="1"/>
            <a:t>dévirussant</a:t>
          </a:r>
          <a:r>
            <a:rPr lang="en-US" sz="1600" kern="1200" dirty="0"/>
            <a:t> et des </a:t>
          </a:r>
          <a:r>
            <a:rPr lang="en-US" sz="1600" kern="1200" dirty="0" err="1"/>
            <a:t>lavettes</a:t>
          </a:r>
          <a:r>
            <a:rPr lang="en-US" sz="1600" kern="1200" dirty="0"/>
            <a:t> </a:t>
          </a:r>
          <a:r>
            <a:rPr lang="en-US" sz="1600" kern="1200" dirty="0" err="1"/>
            <a:t>sont</a:t>
          </a:r>
          <a:r>
            <a:rPr lang="en-US" sz="1600" kern="1200" dirty="0"/>
            <a:t> </a:t>
          </a:r>
          <a:r>
            <a:rPr lang="en-US" sz="1600" kern="1200" dirty="0" err="1"/>
            <a:t>disponibles</a:t>
          </a:r>
          <a:r>
            <a:rPr lang="en-US" sz="1600" kern="1200" dirty="0"/>
            <a:t> dans </a:t>
          </a:r>
          <a:r>
            <a:rPr lang="en-US" sz="1600" kern="1200" dirty="0" err="1"/>
            <a:t>chaque</a:t>
          </a:r>
          <a:r>
            <a:rPr lang="en-US" sz="1600" kern="1200" dirty="0"/>
            <a:t> salle.</a:t>
          </a:r>
          <a:r>
            <a:rPr lang="en-US" sz="1600" kern="1200" dirty="0">
              <a:latin typeface="Arial" panose="020B0604020202020204"/>
            </a:rPr>
            <a:t> </a:t>
          </a:r>
          <a:endParaRPr lang="en-US" sz="1600" kern="1200" dirty="0"/>
        </a:p>
      </dsp:txBody>
      <dsp:txXfrm>
        <a:off x="40480" y="3598458"/>
        <a:ext cx="5808726" cy="748277"/>
      </dsp:txXfrm>
    </dsp:sp>
    <dsp:sp modelId="{ADE38EA0-8CC2-4A40-A605-4F7BDA01E7E3}">
      <dsp:nvSpPr>
        <dsp:cNvPr id="0" name=""/>
        <dsp:cNvSpPr/>
      </dsp:nvSpPr>
      <dsp:spPr>
        <a:xfrm>
          <a:off x="0" y="4433295"/>
          <a:ext cx="5889686" cy="829237"/>
        </a:xfrm>
        <a:prstGeom prst="roundRect">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t>Chaque</a:t>
          </a:r>
          <a:r>
            <a:rPr lang="en-US" sz="1600" kern="1200" dirty="0"/>
            <a:t> </a:t>
          </a:r>
          <a:r>
            <a:rPr lang="en-US" sz="1600" kern="1200" dirty="0" err="1"/>
            <a:t>adulte</a:t>
          </a:r>
          <a:r>
            <a:rPr lang="en-US" sz="1600" kern="1200" dirty="0"/>
            <a:t> </a:t>
          </a:r>
          <a:r>
            <a:rPr lang="en-US" sz="1600" kern="1200" dirty="0" err="1"/>
            <a:t>doit</a:t>
          </a:r>
          <a:r>
            <a:rPr lang="en-US" sz="1600" kern="1200" dirty="0"/>
            <a:t> se laver les mains </a:t>
          </a:r>
          <a:r>
            <a:rPr lang="en-US" sz="1600" kern="1200" dirty="0" err="1"/>
            <a:t>toutes</a:t>
          </a:r>
          <a:r>
            <a:rPr lang="en-US" sz="1600" kern="1200" dirty="0"/>
            <a:t> les </a:t>
          </a:r>
          <a:r>
            <a:rPr lang="en-US" sz="1600" kern="1200" dirty="0" err="1"/>
            <a:t>heures</a:t>
          </a:r>
          <a:r>
            <a:rPr lang="en-US" sz="1600" kern="1200" dirty="0"/>
            <a:t> car </a:t>
          </a:r>
          <a:r>
            <a:rPr lang="en-US" sz="1600" kern="1200" dirty="0" err="1"/>
            <a:t>il</a:t>
          </a:r>
          <a:r>
            <a:rPr lang="en-US" sz="1600" kern="1200" dirty="0"/>
            <a:t> y a de la manipulation de </a:t>
          </a:r>
          <a:r>
            <a:rPr lang="en-US" sz="1600" kern="1200" dirty="0" err="1"/>
            <a:t>poignées</a:t>
          </a:r>
          <a:r>
            <a:rPr lang="en-US" sz="1600" kern="1200" dirty="0"/>
            <a:t> de </a:t>
          </a:r>
          <a:r>
            <a:rPr lang="en-US" sz="1600" kern="1200" dirty="0" err="1"/>
            <a:t>portes</a:t>
          </a:r>
          <a:r>
            <a:rPr lang="en-US" sz="1600" kern="1200" dirty="0"/>
            <a:t> et distribution de photocopies.</a:t>
          </a:r>
        </a:p>
      </dsp:txBody>
      <dsp:txXfrm>
        <a:off x="40480" y="4473775"/>
        <a:ext cx="5808726" cy="7482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dirty="0"/>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dirty="0"/>
              <a:t>6/4/20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99857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7E33E-8B18-4087-B112-809917729534}" type="datetimeFigureOut">
              <a:rPr lang="en-US" dirty="0"/>
              <a:t>6/4/20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36614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FFE419-2371-464F-8239-3959401C3561}" type="datetimeFigureOut">
              <a:rPr lang="en-US" dirty="0"/>
              <a:t>6/4/20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14003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D162C4-EDD9-4389-A98B-B87ECEA2A816}" type="datetimeFigureOut">
              <a:rPr lang="en-US" dirty="0"/>
              <a:t>6/4/20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7711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dirty="0"/>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6/4/20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9113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dirty="0"/>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A954B2F-12DE-47F5-8894-472B206D2E1E}" type="datetimeFigureOut">
              <a:rPr lang="en-US" dirty="0"/>
              <a:t>6/4/20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73181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dirty="0"/>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F30E46F-7819-4ACF-B48B-48222C2ACC88}" type="datetimeFigureOut">
              <a:rPr lang="en-US" dirty="0"/>
              <a:t>6/4/20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67547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dirty="0"/>
              <a:t>6/4/20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2155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6/4/20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42664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6/4/20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8931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dirty="0"/>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6/4/20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85066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6/4/20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8873358"/>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5A2EB16-3BB3-4456-83B5-B4F35C944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A9673E2-2ADE-4AD2-ABCE-6B05A1C994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E89C7754-74B3-4F96-82B3-9F9EA70310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E87C4CAE-FD98-45AC-9253-6664B14F0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F4A370F-443F-483E-8064-293D71BA6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A23E0C-3449-41DE-A579-4A0CBBDE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1969804" y="3428998"/>
            <a:ext cx="4438128" cy="2268559"/>
          </a:xfrm>
        </p:spPr>
        <p:txBody>
          <a:bodyPr vert="horz" lIns="91440" tIns="45720" rIns="91440" bIns="45720" rtlCol="0">
            <a:normAutofit/>
          </a:bodyPr>
          <a:lstStyle/>
          <a:p>
            <a:r>
              <a:rPr lang="de-DE" sz="2900">
                <a:ea typeface="+mj-lt"/>
                <a:cs typeface="+mj-lt"/>
              </a:rPr>
              <a:t>PROTOCOLE DE REPRISE </a:t>
            </a:r>
            <a:br>
              <a:rPr lang="de-DE" sz="2900">
                <a:ea typeface="+mj-lt"/>
                <a:cs typeface="+mj-lt"/>
              </a:rPr>
            </a:br>
            <a:r>
              <a:rPr lang="de-DE" sz="2900">
                <a:ea typeface="+mj-lt"/>
                <a:cs typeface="+mj-lt"/>
              </a:rPr>
              <a:t>DES COURS </a:t>
            </a:r>
            <a:endParaRPr lang="en-US" sz="2900"/>
          </a:p>
          <a:p>
            <a:r>
              <a:rPr lang="de-DE" sz="2900">
                <a:ea typeface="+mj-lt"/>
                <a:cs typeface="+mj-lt"/>
              </a:rPr>
              <a:t>AU COLLÈGE DU SAINT SACREMENT</a:t>
            </a:r>
            <a:endParaRPr lang="de-DE" sz="2900"/>
          </a:p>
        </p:txBody>
      </p:sp>
      <p:pic>
        <p:nvPicPr>
          <p:cNvPr id="5" name="Picture 5">
            <a:extLst>
              <a:ext uri="{FF2B5EF4-FFF2-40B4-BE49-F238E27FC236}">
                <a16:creationId xmlns:a16="http://schemas.microsoft.com/office/drawing/2014/main" id="{9C88CF28-6B5B-441A-9D82-D2CAD003619D}"/>
              </a:ext>
            </a:extLst>
          </p:cNvPr>
          <p:cNvPicPr>
            <a:picLocks noChangeAspect="1"/>
          </p:cNvPicPr>
          <p:nvPr/>
        </p:nvPicPr>
        <p:blipFill rotWithShape="1">
          <a:blip r:embed="rId5"/>
          <a:srcRect t="3588" r="1" b="1"/>
          <a:stretch/>
        </p:blipFill>
        <p:spPr>
          <a:xfrm>
            <a:off x="7663797" y="3519634"/>
            <a:ext cx="2409199" cy="215286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Rectangle 21">
            <a:extLst>
              <a:ext uri="{FF2B5EF4-FFF2-40B4-BE49-F238E27FC236}">
                <a16:creationId xmlns:a16="http://schemas.microsoft.com/office/drawing/2014/main" id="{8E458E2E-0BC0-4D93-8B1F-75CBF03DF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AE3BEDDD-6B49-4BFF-A955-63C7BEA09957}"/>
              </a:ext>
            </a:extLst>
          </p:cNvPr>
          <p:cNvPicPr>
            <a:picLocks noChangeAspect="1"/>
          </p:cNvPicPr>
          <p:nvPr/>
        </p:nvPicPr>
        <p:blipFill>
          <a:blip r:embed="rId6"/>
          <a:stretch>
            <a:fillRect/>
          </a:stretch>
        </p:blipFill>
        <p:spPr>
          <a:xfrm>
            <a:off x="2215376" y="996969"/>
            <a:ext cx="7900638" cy="1239916"/>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7" name="Picture 40">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8" name="Rectangle 42">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44">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6">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8">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TextBox 50">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48" name="Rectangle 52">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57" name="Picture 56">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59" name="Rectangle 58">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Freeform: Shape 60">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Oval 62">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0E0DC6-9CFA-4C10-B426-200AAF1AA37C}"/>
              </a:ext>
            </a:extLst>
          </p:cNvPr>
          <p:cNvSpPr>
            <a:spLocks noGrp="1"/>
          </p:cNvSpPr>
          <p:nvPr>
            <p:ph type="title"/>
          </p:nvPr>
        </p:nvSpPr>
        <p:spPr>
          <a:xfrm>
            <a:off x="2611808" y="808056"/>
            <a:ext cx="7958331" cy="1530542"/>
          </a:xfrm>
        </p:spPr>
        <p:txBody>
          <a:bodyPr vert="horz" lIns="91440" tIns="45720" rIns="91440" bIns="45720" rtlCol="0" anchor="t">
            <a:normAutofit/>
          </a:bodyPr>
          <a:lstStyle/>
          <a:p>
            <a:pPr algn="l"/>
            <a:r>
              <a:rPr lang="en-US" sz="4400"/>
              <a:t>LA PRISE DE TEMPERATURE QUOTIDIENNE</a:t>
            </a:r>
          </a:p>
        </p:txBody>
      </p:sp>
      <p:sp>
        <p:nvSpPr>
          <p:cNvPr id="5" name="Text Placeholder 4">
            <a:extLst>
              <a:ext uri="{FF2B5EF4-FFF2-40B4-BE49-F238E27FC236}">
                <a16:creationId xmlns:a16="http://schemas.microsoft.com/office/drawing/2014/main" id="{067D204B-EFFF-4978-A7B5-F41708DCE275}"/>
              </a:ext>
            </a:extLst>
          </p:cNvPr>
          <p:cNvSpPr>
            <a:spLocks noGrp="1"/>
          </p:cNvSpPr>
          <p:nvPr>
            <p:ph type="body" sz="quarter" idx="3"/>
          </p:nvPr>
        </p:nvSpPr>
        <p:spPr>
          <a:xfrm>
            <a:off x="2362874" y="2662280"/>
            <a:ext cx="8207265" cy="3387664"/>
          </a:xfrm>
        </p:spPr>
        <p:txBody>
          <a:bodyPr vert="horz" lIns="91440" tIns="45720" rIns="91440" bIns="45720" rtlCol="0" anchor="t">
            <a:normAutofit/>
          </a:bodyPr>
          <a:lstStyle/>
          <a:p>
            <a:pPr marL="344170" indent="-344170">
              <a:lnSpc>
                <a:spcPct val="120000"/>
              </a:lnSpc>
              <a:buFont typeface="Wingdings" panose="05000000000000000000" pitchFamily="2" charset="2"/>
              <a:buChar char="§"/>
            </a:pPr>
            <a:r>
              <a:rPr lang="en-US" err="1">
                <a:solidFill>
                  <a:schemeClr val="tx1"/>
                </a:solidFill>
              </a:rPr>
              <a:t>Prise</a:t>
            </a:r>
            <a:r>
              <a:rPr lang="en-US" dirty="0">
                <a:solidFill>
                  <a:schemeClr val="tx1"/>
                </a:solidFill>
              </a:rPr>
              <a:t> de </a:t>
            </a:r>
            <a:r>
              <a:rPr lang="en-US" err="1">
                <a:solidFill>
                  <a:schemeClr val="tx1"/>
                </a:solidFill>
              </a:rPr>
              <a:t>température</a:t>
            </a:r>
            <a:r>
              <a:rPr lang="en-US" dirty="0">
                <a:solidFill>
                  <a:schemeClr val="tx1"/>
                </a:solidFill>
              </a:rPr>
              <a:t> à </a:t>
            </a:r>
            <a:r>
              <a:rPr lang="en-US" err="1">
                <a:solidFill>
                  <a:schemeClr val="tx1"/>
                </a:solidFill>
              </a:rPr>
              <a:t>l’entrée</a:t>
            </a:r>
            <a:r>
              <a:rPr lang="en-US" dirty="0">
                <a:solidFill>
                  <a:schemeClr val="tx1"/>
                </a:solidFill>
              </a:rPr>
              <a:t> dans </a:t>
            </a:r>
            <a:r>
              <a:rPr lang="en-US" err="1">
                <a:solidFill>
                  <a:schemeClr val="tx1"/>
                </a:solidFill>
              </a:rPr>
              <a:t>l’établissement</a:t>
            </a:r>
            <a:r>
              <a:rPr lang="en-US" dirty="0">
                <a:solidFill>
                  <a:schemeClr val="tx1"/>
                </a:solidFill>
              </a:rPr>
              <a:t> par un </a:t>
            </a:r>
            <a:r>
              <a:rPr lang="en-US" err="1">
                <a:solidFill>
                  <a:schemeClr val="tx1"/>
                </a:solidFill>
              </a:rPr>
              <a:t>thermomètre</a:t>
            </a:r>
            <a:r>
              <a:rPr lang="en-US" dirty="0">
                <a:solidFill>
                  <a:schemeClr val="tx1"/>
                </a:solidFill>
              </a:rPr>
              <a:t> </a:t>
            </a:r>
            <a:r>
              <a:rPr lang="en-US" err="1">
                <a:solidFill>
                  <a:schemeClr val="tx1"/>
                </a:solidFill>
              </a:rPr>
              <a:t>infrarouge</a:t>
            </a:r>
            <a:r>
              <a:rPr lang="en-US" dirty="0">
                <a:solidFill>
                  <a:schemeClr val="tx1"/>
                </a:solidFill>
              </a:rPr>
              <a:t> sans contact. </a:t>
            </a:r>
          </a:p>
          <a:p>
            <a:pPr marL="344170" indent="-344170">
              <a:lnSpc>
                <a:spcPct val="120000"/>
              </a:lnSpc>
              <a:buFont typeface="Wingdings" panose="05000000000000000000" pitchFamily="2" charset="2"/>
              <a:buChar char="§"/>
            </a:pPr>
            <a:r>
              <a:rPr lang="en-US" dirty="0">
                <a:solidFill>
                  <a:schemeClr val="tx1"/>
                </a:solidFill>
              </a:rPr>
              <a:t>En </a:t>
            </a:r>
            <a:r>
              <a:rPr lang="en-US" err="1">
                <a:solidFill>
                  <a:schemeClr val="tx1"/>
                </a:solidFill>
              </a:rPr>
              <a:t>cas</a:t>
            </a:r>
            <a:r>
              <a:rPr lang="en-US" dirty="0">
                <a:solidFill>
                  <a:schemeClr val="tx1"/>
                </a:solidFill>
              </a:rPr>
              <a:t> de </a:t>
            </a:r>
            <a:r>
              <a:rPr lang="en-US" err="1">
                <a:solidFill>
                  <a:schemeClr val="tx1"/>
                </a:solidFill>
              </a:rPr>
              <a:t>température</a:t>
            </a:r>
            <a:r>
              <a:rPr lang="en-US" dirty="0">
                <a:solidFill>
                  <a:schemeClr val="tx1"/>
                </a:solidFill>
              </a:rPr>
              <a:t>, </a:t>
            </a:r>
            <a:r>
              <a:rPr lang="en-US" err="1">
                <a:solidFill>
                  <a:schemeClr val="tx1"/>
                </a:solidFill>
              </a:rPr>
              <a:t>l’élève</a:t>
            </a:r>
            <a:r>
              <a:rPr lang="en-US" dirty="0">
                <a:solidFill>
                  <a:schemeClr val="tx1"/>
                </a:solidFill>
              </a:rPr>
              <a:t> </a:t>
            </a:r>
            <a:r>
              <a:rPr lang="en-US" err="1">
                <a:solidFill>
                  <a:schemeClr val="tx1"/>
                </a:solidFill>
              </a:rPr>
              <a:t>est</a:t>
            </a:r>
            <a:r>
              <a:rPr lang="en-US" dirty="0">
                <a:solidFill>
                  <a:schemeClr val="tx1"/>
                </a:solidFill>
              </a:rPr>
              <a:t> </a:t>
            </a:r>
            <a:r>
              <a:rPr lang="en-US" err="1">
                <a:solidFill>
                  <a:schemeClr val="tx1"/>
                </a:solidFill>
              </a:rPr>
              <a:t>amené</a:t>
            </a:r>
            <a:r>
              <a:rPr lang="en-US">
                <a:solidFill>
                  <a:schemeClr val="tx1"/>
                </a:solidFill>
              </a:rPr>
              <a:t> en salle de réunion et les </a:t>
            </a:r>
            <a:r>
              <a:rPr lang="en-US" err="1">
                <a:solidFill>
                  <a:schemeClr val="tx1"/>
                </a:solidFill>
              </a:rPr>
              <a:t>responsables</a:t>
            </a:r>
            <a:r>
              <a:rPr lang="en-US" dirty="0">
                <a:solidFill>
                  <a:schemeClr val="tx1"/>
                </a:solidFill>
              </a:rPr>
              <a:t> </a:t>
            </a:r>
            <a:r>
              <a:rPr lang="en-US" err="1">
                <a:solidFill>
                  <a:schemeClr val="tx1"/>
                </a:solidFill>
              </a:rPr>
              <a:t>sont</a:t>
            </a:r>
            <a:r>
              <a:rPr lang="en-US" dirty="0">
                <a:solidFill>
                  <a:schemeClr val="tx1"/>
                </a:solidFill>
              </a:rPr>
              <a:t> </a:t>
            </a:r>
            <a:r>
              <a:rPr lang="en-US" err="1">
                <a:solidFill>
                  <a:schemeClr val="tx1"/>
                </a:solidFill>
              </a:rPr>
              <a:t>appelés</a:t>
            </a:r>
            <a:r>
              <a:rPr lang="en-US">
                <a:solidFill>
                  <a:schemeClr val="tx1"/>
                </a:solidFill>
              </a:rPr>
              <a:t> pour </a:t>
            </a:r>
            <a:r>
              <a:rPr lang="en-US" err="1">
                <a:solidFill>
                  <a:schemeClr val="tx1"/>
                </a:solidFill>
              </a:rPr>
              <a:t>venir</a:t>
            </a:r>
            <a:r>
              <a:rPr lang="en-US" dirty="0">
                <a:solidFill>
                  <a:schemeClr val="tx1"/>
                </a:solidFill>
              </a:rPr>
              <a:t> </a:t>
            </a:r>
            <a:r>
              <a:rPr lang="en-US" err="1">
                <a:solidFill>
                  <a:schemeClr val="tx1"/>
                </a:solidFill>
              </a:rPr>
              <a:t>chercher</a:t>
            </a:r>
            <a:r>
              <a:rPr lang="en-US" dirty="0">
                <a:solidFill>
                  <a:schemeClr val="tx1"/>
                </a:solidFill>
              </a:rPr>
              <a:t> </a:t>
            </a:r>
            <a:r>
              <a:rPr lang="en-US" err="1">
                <a:solidFill>
                  <a:schemeClr val="tx1"/>
                </a:solidFill>
              </a:rPr>
              <a:t>l’enfant</a:t>
            </a:r>
            <a:r>
              <a:rPr lang="en-US" dirty="0">
                <a:solidFill>
                  <a:schemeClr val="tx1"/>
                </a:solidFill>
              </a:rPr>
              <a:t>.</a:t>
            </a:r>
            <a:endParaRPr lang="en-US" dirty="0">
              <a:solidFill>
                <a:schemeClr val="tx1"/>
              </a:solidFill>
              <a:cs typeface="Arial"/>
            </a:endParaRPr>
          </a:p>
          <a:p>
            <a:pPr marL="344170" indent="-344170">
              <a:lnSpc>
                <a:spcPct val="120000"/>
              </a:lnSpc>
              <a:buFont typeface="Wingdings" panose="05000000000000000000" pitchFamily="2" charset="2"/>
              <a:buChar char="§"/>
            </a:pPr>
            <a:r>
              <a:rPr lang="en-US" dirty="0">
                <a:solidFill>
                  <a:schemeClr val="tx1"/>
                </a:solidFill>
              </a:rPr>
              <a:t>Pas de </a:t>
            </a:r>
            <a:r>
              <a:rPr lang="en-US" err="1">
                <a:solidFill>
                  <a:schemeClr val="tx1"/>
                </a:solidFill>
              </a:rPr>
              <a:t>prise</a:t>
            </a:r>
            <a:r>
              <a:rPr lang="en-US" dirty="0">
                <a:solidFill>
                  <a:schemeClr val="tx1"/>
                </a:solidFill>
              </a:rPr>
              <a:t> de </a:t>
            </a:r>
            <a:r>
              <a:rPr lang="en-US" err="1">
                <a:solidFill>
                  <a:schemeClr val="tx1"/>
                </a:solidFill>
              </a:rPr>
              <a:t>température</a:t>
            </a:r>
            <a:r>
              <a:rPr lang="en-US" dirty="0">
                <a:solidFill>
                  <a:schemeClr val="tx1"/>
                </a:solidFill>
              </a:rPr>
              <a:t> le midi</a:t>
            </a:r>
            <a:endParaRPr lang="en-US">
              <a:solidFill>
                <a:schemeClr val="tx1"/>
              </a:solidFill>
              <a:cs typeface="Arial"/>
            </a:endParaRPr>
          </a:p>
          <a:p>
            <a:pPr>
              <a:lnSpc>
                <a:spcPct val="120000"/>
              </a:lnSpc>
              <a:buFont typeface="Wingdings" panose="05000000000000000000" pitchFamily="2" charset="2"/>
              <a:buChar char="§"/>
            </a:pPr>
            <a:endParaRPr lang="en-US">
              <a:solidFill>
                <a:schemeClr val="tx1"/>
              </a:solidFill>
            </a:endParaRPr>
          </a:p>
        </p:txBody>
      </p:sp>
    </p:spTree>
    <p:extLst>
      <p:ext uri="{BB962C8B-B14F-4D97-AF65-F5344CB8AC3E}">
        <p14:creationId xmlns:p14="http://schemas.microsoft.com/office/powerpoint/2010/main" val="3870771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53D8-9EE6-4B4B-AB19-A271D128E08C}"/>
              </a:ext>
            </a:extLst>
          </p:cNvPr>
          <p:cNvSpPr>
            <a:spLocks noGrp="1"/>
          </p:cNvSpPr>
          <p:nvPr>
            <p:ph type="title"/>
          </p:nvPr>
        </p:nvSpPr>
        <p:spPr>
          <a:xfrm>
            <a:off x="1645080" y="1282451"/>
            <a:ext cx="3900285" cy="3334314"/>
          </a:xfrm>
        </p:spPr>
        <p:txBody>
          <a:bodyPr vert="horz" lIns="91440" tIns="45720" rIns="91440" bIns="45720" rtlCol="0" anchor="ctr">
            <a:normAutofit/>
          </a:bodyPr>
          <a:lstStyle/>
          <a:p>
            <a:pPr algn="ctr"/>
            <a:r>
              <a:rPr lang="en-US" sz="4000" dirty="0">
                <a:ea typeface="+mj-lt"/>
                <a:cs typeface="+mj-lt"/>
              </a:rPr>
              <a:t>Le </a:t>
            </a:r>
            <a:r>
              <a:rPr lang="en-US" sz="4000" dirty="0" err="1">
                <a:ea typeface="+mj-lt"/>
                <a:cs typeface="+mj-lt"/>
              </a:rPr>
              <a:t>nettoyage</a:t>
            </a:r>
            <a:r>
              <a:rPr lang="en-US" sz="4000" dirty="0">
                <a:ea typeface="+mj-lt"/>
                <a:cs typeface="+mj-lt"/>
              </a:rPr>
              <a:t> des mains</a:t>
            </a:r>
            <a:endParaRPr lang="en-US" sz="4000">
              <a:cs typeface="Arial"/>
            </a:endParaRPr>
          </a:p>
          <a:p>
            <a:r>
              <a:rPr lang="en-US" sz="4000" dirty="0" err="1">
                <a:ea typeface="+mj-lt"/>
                <a:cs typeface="+mj-lt"/>
              </a:rPr>
              <a:t>est</a:t>
            </a:r>
            <a:r>
              <a:rPr lang="en-US" sz="4000" dirty="0">
                <a:ea typeface="+mj-lt"/>
                <a:cs typeface="+mj-lt"/>
              </a:rPr>
              <a:t> ESSENTIEL</a:t>
            </a:r>
            <a:endParaRPr lang="en-US" sz="4000" dirty="0"/>
          </a:p>
        </p:txBody>
      </p:sp>
      <p:pic>
        <p:nvPicPr>
          <p:cNvPr id="5" name="Picture 5">
            <a:extLst>
              <a:ext uri="{FF2B5EF4-FFF2-40B4-BE49-F238E27FC236}">
                <a16:creationId xmlns:a16="http://schemas.microsoft.com/office/drawing/2014/main" id="{BECA68BD-C123-4A65-9951-FC764315DEC3}"/>
              </a:ext>
            </a:extLst>
          </p:cNvPr>
          <p:cNvPicPr>
            <a:picLocks noGrp="1" noChangeAspect="1"/>
          </p:cNvPicPr>
          <p:nvPr>
            <p:ph idx="1"/>
          </p:nvPr>
        </p:nvPicPr>
        <p:blipFill>
          <a:blip r:embed="rId2"/>
          <a:stretch>
            <a:fillRect/>
          </a:stretch>
        </p:blipFill>
        <p:spPr>
          <a:xfrm>
            <a:off x="5988902" y="806450"/>
            <a:ext cx="3708283" cy="5243513"/>
          </a:xfrm>
        </p:spPr>
      </p:pic>
      <p:sp>
        <p:nvSpPr>
          <p:cNvPr id="6" name="TextBox 5">
            <a:extLst>
              <a:ext uri="{FF2B5EF4-FFF2-40B4-BE49-F238E27FC236}">
                <a16:creationId xmlns:a16="http://schemas.microsoft.com/office/drawing/2014/main" id="{53922AFB-91FF-43B1-BDFC-3827B8AA1555}"/>
              </a:ext>
            </a:extLst>
          </p:cNvPr>
          <p:cNvSpPr txBox="1"/>
          <p:nvPr/>
        </p:nvSpPr>
        <p:spPr>
          <a:xfrm>
            <a:off x="1880839" y="4204010"/>
            <a:ext cx="36631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 </a:t>
            </a:r>
            <a:r>
              <a:rPr lang="en-US" dirty="0" err="1"/>
              <a:t>chaque</a:t>
            </a:r>
            <a:r>
              <a:rPr lang="en-US" dirty="0"/>
              <a:t> pose et </a:t>
            </a:r>
            <a:r>
              <a:rPr lang="en-US" dirty="0" err="1"/>
              <a:t>avant</a:t>
            </a:r>
            <a:r>
              <a:rPr lang="en-US" dirty="0"/>
              <a:t> et </a:t>
            </a:r>
            <a:r>
              <a:rPr lang="en-US" dirty="0" err="1"/>
              <a:t>apres</a:t>
            </a:r>
            <a:r>
              <a:rPr lang="en-US" dirty="0"/>
              <a:t> le </a:t>
            </a:r>
            <a:r>
              <a:rPr lang="en-US" dirty="0" err="1"/>
              <a:t>repas</a:t>
            </a:r>
          </a:p>
        </p:txBody>
      </p:sp>
    </p:spTree>
    <p:extLst>
      <p:ext uri="{BB962C8B-B14F-4D97-AF65-F5344CB8AC3E}">
        <p14:creationId xmlns:p14="http://schemas.microsoft.com/office/powerpoint/2010/main" val="2907891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932C-46AD-4366-87DE-9F39D22D5FBA}"/>
              </a:ext>
            </a:extLst>
          </p:cNvPr>
          <p:cNvSpPr>
            <a:spLocks noGrp="1"/>
          </p:cNvSpPr>
          <p:nvPr>
            <p:ph type="title"/>
          </p:nvPr>
        </p:nvSpPr>
        <p:spPr>
          <a:xfrm>
            <a:off x="1738006" y="1282451"/>
            <a:ext cx="3231214" cy="1001851"/>
          </a:xfrm>
        </p:spPr>
        <p:txBody>
          <a:bodyPr>
            <a:normAutofit/>
          </a:bodyPr>
          <a:lstStyle/>
          <a:p>
            <a:r>
              <a:rPr lang="en-US" sz="4000" dirty="0">
                <a:ea typeface="+mj-lt"/>
                <a:cs typeface="+mj-lt"/>
              </a:rPr>
              <a:t>LE MASQUE</a:t>
            </a:r>
          </a:p>
        </p:txBody>
      </p:sp>
      <p:sp>
        <p:nvSpPr>
          <p:cNvPr id="3" name="Content Placeholder 2">
            <a:extLst>
              <a:ext uri="{FF2B5EF4-FFF2-40B4-BE49-F238E27FC236}">
                <a16:creationId xmlns:a16="http://schemas.microsoft.com/office/drawing/2014/main" id="{5B5D95AD-57D9-46CC-8FA4-7DEB09FD9123}"/>
              </a:ext>
            </a:extLst>
          </p:cNvPr>
          <p:cNvSpPr>
            <a:spLocks noGrp="1"/>
          </p:cNvSpPr>
          <p:nvPr>
            <p:ph idx="1"/>
          </p:nvPr>
        </p:nvSpPr>
        <p:spPr/>
        <p:txBody>
          <a:bodyPr/>
          <a:lstStyle/>
          <a:p>
            <a:pPr marL="344170" indent="-344170" algn="just"/>
            <a:r>
              <a:rPr lang="en-US" dirty="0">
                <a:ea typeface="+mn-lt"/>
                <a:cs typeface="+mn-lt"/>
              </a:rPr>
              <a:t>Le </a:t>
            </a:r>
            <a:r>
              <a:rPr lang="en-US" dirty="0" err="1">
                <a:ea typeface="+mn-lt"/>
                <a:cs typeface="+mn-lt"/>
              </a:rPr>
              <a:t>collège</a:t>
            </a:r>
            <a:r>
              <a:rPr lang="en-US" dirty="0">
                <a:ea typeface="+mn-lt"/>
                <a:cs typeface="+mn-lt"/>
              </a:rPr>
              <a:t> </a:t>
            </a:r>
            <a:r>
              <a:rPr lang="en-US" dirty="0" err="1">
                <a:ea typeface="+mn-lt"/>
                <a:cs typeface="+mn-lt"/>
              </a:rPr>
              <a:t>devrait</a:t>
            </a:r>
            <a:r>
              <a:rPr lang="en-US" dirty="0">
                <a:ea typeface="+mn-lt"/>
                <a:cs typeface="+mn-lt"/>
              </a:rPr>
              <a:t> </a:t>
            </a:r>
            <a:r>
              <a:rPr lang="en-US" dirty="0" err="1">
                <a:ea typeface="+mn-lt"/>
                <a:cs typeface="+mn-lt"/>
              </a:rPr>
              <a:t>recevoir</a:t>
            </a:r>
            <a:r>
              <a:rPr lang="en-US" dirty="0">
                <a:ea typeface="+mn-lt"/>
                <a:cs typeface="+mn-lt"/>
              </a:rPr>
              <a:t> des masques pour </a:t>
            </a:r>
            <a:r>
              <a:rPr lang="en-US" dirty="0" err="1">
                <a:ea typeface="+mn-lt"/>
                <a:cs typeface="+mn-lt"/>
              </a:rPr>
              <a:t>chaque</a:t>
            </a:r>
            <a:r>
              <a:rPr lang="en-US" dirty="0">
                <a:ea typeface="+mn-lt"/>
                <a:cs typeface="+mn-lt"/>
              </a:rPr>
              <a:t> </a:t>
            </a:r>
            <a:r>
              <a:rPr lang="en-US" dirty="0" err="1">
                <a:ea typeface="+mn-lt"/>
                <a:cs typeface="+mn-lt"/>
              </a:rPr>
              <a:t>collégien</a:t>
            </a:r>
            <a:r>
              <a:rPr lang="en-US" dirty="0">
                <a:ea typeface="+mn-lt"/>
                <a:cs typeface="+mn-lt"/>
              </a:rPr>
              <a:t> </a:t>
            </a:r>
            <a:r>
              <a:rPr lang="en-US" dirty="0" err="1">
                <a:ea typeface="+mn-lt"/>
                <a:cs typeface="+mn-lt"/>
              </a:rPr>
              <a:t>mais</a:t>
            </a:r>
            <a:r>
              <a:rPr lang="en-US" dirty="0">
                <a:ea typeface="+mn-lt"/>
                <a:cs typeface="+mn-lt"/>
              </a:rPr>
              <a:t> par </a:t>
            </a:r>
            <a:r>
              <a:rPr lang="en-US" dirty="0" err="1">
                <a:ea typeface="+mn-lt"/>
                <a:cs typeface="+mn-lt"/>
              </a:rPr>
              <a:t>précaution</a:t>
            </a:r>
            <a:r>
              <a:rPr lang="en-US" dirty="0">
                <a:ea typeface="+mn-lt"/>
                <a:cs typeface="+mn-lt"/>
              </a:rPr>
              <a:t> je </a:t>
            </a:r>
            <a:r>
              <a:rPr lang="en-US" dirty="0" err="1">
                <a:ea typeface="+mn-lt"/>
                <a:cs typeface="+mn-lt"/>
              </a:rPr>
              <a:t>recommande</a:t>
            </a:r>
            <a:r>
              <a:rPr lang="en-US" dirty="0">
                <a:ea typeface="+mn-lt"/>
                <a:cs typeface="+mn-lt"/>
              </a:rPr>
              <a:t> à </a:t>
            </a:r>
            <a:r>
              <a:rPr lang="en-US" dirty="0" err="1">
                <a:ea typeface="+mn-lt"/>
                <a:cs typeface="+mn-lt"/>
              </a:rPr>
              <a:t>chaque</a:t>
            </a:r>
            <a:r>
              <a:rPr lang="en-US" dirty="0">
                <a:ea typeface="+mn-lt"/>
                <a:cs typeface="+mn-lt"/>
              </a:rPr>
              <a:t> </a:t>
            </a:r>
            <a:r>
              <a:rPr lang="en-US" dirty="0" err="1">
                <a:ea typeface="+mn-lt"/>
                <a:cs typeface="+mn-lt"/>
              </a:rPr>
              <a:t>famille</a:t>
            </a:r>
            <a:r>
              <a:rPr lang="en-US" dirty="0">
                <a:ea typeface="+mn-lt"/>
                <a:cs typeface="+mn-lt"/>
              </a:rPr>
              <a:t> de </a:t>
            </a:r>
            <a:r>
              <a:rPr lang="en-US" dirty="0" err="1">
                <a:ea typeface="+mn-lt"/>
                <a:cs typeface="+mn-lt"/>
              </a:rPr>
              <a:t>s’organiser</a:t>
            </a:r>
            <a:r>
              <a:rPr lang="en-US" dirty="0">
                <a:ea typeface="+mn-lt"/>
                <a:cs typeface="+mn-lt"/>
              </a:rPr>
              <a:t> </a:t>
            </a:r>
            <a:r>
              <a:rPr lang="en-US" dirty="0" err="1">
                <a:ea typeface="+mn-lt"/>
                <a:cs typeface="+mn-lt"/>
              </a:rPr>
              <a:t>d’ici</a:t>
            </a:r>
            <a:r>
              <a:rPr lang="en-US" dirty="0">
                <a:ea typeface="+mn-lt"/>
                <a:cs typeface="+mn-lt"/>
              </a:rPr>
              <a:t> le 18 </a:t>
            </a:r>
            <a:r>
              <a:rPr lang="en-US" dirty="0" err="1">
                <a:ea typeface="+mn-lt"/>
                <a:cs typeface="+mn-lt"/>
              </a:rPr>
              <a:t>mai</a:t>
            </a:r>
            <a:r>
              <a:rPr lang="en-US" dirty="0">
                <a:ea typeface="+mn-lt"/>
                <a:cs typeface="+mn-lt"/>
              </a:rPr>
              <a:t> pour se procurer </a:t>
            </a:r>
            <a:r>
              <a:rPr lang="en-US" dirty="0" err="1">
                <a:ea typeface="+mn-lt"/>
                <a:cs typeface="+mn-lt"/>
              </a:rPr>
              <a:t>ou</a:t>
            </a:r>
            <a:r>
              <a:rPr lang="en-US" dirty="0">
                <a:ea typeface="+mn-lt"/>
                <a:cs typeface="+mn-lt"/>
              </a:rPr>
              <a:t> </a:t>
            </a:r>
            <a:r>
              <a:rPr lang="en-US" dirty="0" err="1">
                <a:ea typeface="+mn-lt"/>
                <a:cs typeface="+mn-lt"/>
              </a:rPr>
              <a:t>concevoir</a:t>
            </a:r>
            <a:r>
              <a:rPr lang="en-US" dirty="0">
                <a:ea typeface="+mn-lt"/>
                <a:cs typeface="+mn-lt"/>
              </a:rPr>
              <a:t> trois masques </a:t>
            </a:r>
            <a:r>
              <a:rPr lang="en-US" dirty="0" err="1">
                <a:ea typeface="+mn-lt"/>
                <a:cs typeface="+mn-lt"/>
              </a:rPr>
              <a:t>lavables</a:t>
            </a:r>
            <a:r>
              <a:rPr lang="en-US" dirty="0">
                <a:ea typeface="+mn-lt"/>
                <a:cs typeface="+mn-lt"/>
              </a:rPr>
              <a:t>.</a:t>
            </a:r>
            <a:endParaRPr lang="en-US" dirty="0" err="1">
              <a:ea typeface="+mn-lt"/>
              <a:cs typeface="+mn-lt"/>
            </a:endParaRPr>
          </a:p>
          <a:p>
            <a:pPr marL="344170" indent="-344170" algn="just"/>
            <a:r>
              <a:rPr lang="en-US" dirty="0">
                <a:ea typeface="+mn-lt"/>
                <a:cs typeface="+mn-lt"/>
              </a:rPr>
              <a:t> </a:t>
            </a:r>
            <a:r>
              <a:rPr lang="en-US" dirty="0" err="1">
                <a:ea typeface="+mn-lt"/>
                <a:cs typeface="+mn-lt"/>
              </a:rPr>
              <a:t>L’élève</a:t>
            </a:r>
            <a:r>
              <a:rPr lang="en-US" dirty="0">
                <a:ea typeface="+mn-lt"/>
                <a:cs typeface="+mn-lt"/>
              </a:rPr>
              <a:t> </a:t>
            </a:r>
            <a:r>
              <a:rPr lang="en-US" dirty="0" err="1">
                <a:ea typeface="+mn-lt"/>
                <a:cs typeface="+mn-lt"/>
              </a:rPr>
              <a:t>devra</a:t>
            </a:r>
            <a:r>
              <a:rPr lang="en-US" dirty="0">
                <a:ea typeface="+mn-lt"/>
                <a:cs typeface="+mn-lt"/>
              </a:rPr>
              <a:t> changer son masque à la mi-</a:t>
            </a:r>
            <a:r>
              <a:rPr lang="en-US" dirty="0" err="1">
                <a:ea typeface="+mn-lt"/>
                <a:cs typeface="+mn-lt"/>
              </a:rPr>
              <a:t>journée</a:t>
            </a:r>
            <a:r>
              <a:rPr lang="en-US" dirty="0">
                <a:ea typeface="+mn-lt"/>
                <a:cs typeface="+mn-lt"/>
              </a:rPr>
              <a:t> et </a:t>
            </a:r>
            <a:r>
              <a:rPr lang="en-US" dirty="0" err="1">
                <a:ea typeface="+mn-lt"/>
                <a:cs typeface="+mn-lt"/>
              </a:rPr>
              <a:t>déposer</a:t>
            </a:r>
            <a:r>
              <a:rPr lang="en-US" dirty="0">
                <a:ea typeface="+mn-lt"/>
                <a:cs typeface="+mn-lt"/>
              </a:rPr>
              <a:t> le masque du </a:t>
            </a:r>
            <a:r>
              <a:rPr lang="en-US" dirty="0" err="1">
                <a:ea typeface="+mn-lt"/>
                <a:cs typeface="+mn-lt"/>
              </a:rPr>
              <a:t>matin</a:t>
            </a:r>
            <a:r>
              <a:rPr lang="en-US" dirty="0">
                <a:ea typeface="+mn-lt"/>
                <a:cs typeface="+mn-lt"/>
              </a:rPr>
              <a:t> dans son cartable (</a:t>
            </a:r>
            <a:r>
              <a:rPr lang="en-US" dirty="0" err="1">
                <a:ea typeface="+mn-lt"/>
                <a:cs typeface="+mn-lt"/>
              </a:rPr>
              <a:t>prévoir</a:t>
            </a:r>
            <a:r>
              <a:rPr lang="en-US" dirty="0">
                <a:ea typeface="+mn-lt"/>
                <a:cs typeface="+mn-lt"/>
              </a:rPr>
              <a:t> un sac </a:t>
            </a:r>
            <a:r>
              <a:rPr lang="en-US" dirty="0" err="1">
                <a:ea typeface="+mn-lt"/>
                <a:cs typeface="+mn-lt"/>
              </a:rPr>
              <a:t>dédié</a:t>
            </a:r>
            <a:r>
              <a:rPr lang="en-US" dirty="0">
                <a:ea typeface="+mn-lt"/>
                <a:cs typeface="+mn-lt"/>
              </a:rPr>
              <a:t>). </a:t>
            </a:r>
            <a:endParaRPr lang="en-US">
              <a:ea typeface="+mn-lt"/>
              <a:cs typeface="+mn-lt"/>
            </a:endParaRPr>
          </a:p>
          <a:p>
            <a:pPr marL="344170" indent="-344170" algn="just"/>
            <a:r>
              <a:rPr lang="en-US" dirty="0">
                <a:ea typeface="+mn-lt"/>
                <a:cs typeface="+mn-lt"/>
              </a:rPr>
              <a:t>Les </a:t>
            </a:r>
            <a:r>
              <a:rPr lang="en-US" dirty="0" err="1">
                <a:ea typeface="+mn-lt"/>
                <a:cs typeface="+mn-lt"/>
              </a:rPr>
              <a:t>adultes</a:t>
            </a:r>
            <a:r>
              <a:rPr lang="en-US" dirty="0">
                <a:ea typeface="+mn-lt"/>
                <a:cs typeface="+mn-lt"/>
              </a:rPr>
              <a:t> du </a:t>
            </a:r>
            <a:r>
              <a:rPr lang="en-US" dirty="0" err="1">
                <a:ea typeface="+mn-lt"/>
                <a:cs typeface="+mn-lt"/>
              </a:rPr>
              <a:t>collège</a:t>
            </a:r>
            <a:r>
              <a:rPr lang="en-US" dirty="0">
                <a:ea typeface="+mn-lt"/>
                <a:cs typeface="+mn-lt"/>
              </a:rPr>
              <a:t> </a:t>
            </a:r>
            <a:r>
              <a:rPr lang="en-US" dirty="0" err="1">
                <a:ea typeface="+mn-lt"/>
                <a:cs typeface="+mn-lt"/>
              </a:rPr>
              <a:t>seront</a:t>
            </a:r>
            <a:r>
              <a:rPr lang="en-US" dirty="0">
                <a:ea typeface="+mn-lt"/>
                <a:cs typeface="+mn-lt"/>
              </a:rPr>
              <a:t> </a:t>
            </a:r>
            <a:r>
              <a:rPr lang="en-US" dirty="0" err="1">
                <a:ea typeface="+mn-lt"/>
                <a:cs typeface="+mn-lt"/>
              </a:rPr>
              <a:t>équipés</a:t>
            </a:r>
            <a:r>
              <a:rPr lang="en-US" dirty="0">
                <a:ea typeface="+mn-lt"/>
                <a:cs typeface="+mn-lt"/>
              </a:rPr>
              <a:t> d’un masque </a:t>
            </a:r>
            <a:r>
              <a:rPr lang="en-US" dirty="0" err="1">
                <a:ea typeface="+mn-lt"/>
                <a:cs typeface="+mn-lt"/>
              </a:rPr>
              <a:t>lavable</a:t>
            </a:r>
            <a:r>
              <a:rPr lang="en-US" dirty="0">
                <a:ea typeface="+mn-lt"/>
                <a:cs typeface="+mn-lt"/>
              </a:rPr>
              <a:t>. </a:t>
            </a:r>
          </a:p>
          <a:p>
            <a:pPr marL="344170" indent="-344170" algn="just"/>
            <a:r>
              <a:rPr lang="en-US" dirty="0">
                <a:ea typeface="+mn-lt"/>
                <a:cs typeface="+mn-lt"/>
              </a:rPr>
              <a:t>Le masque </a:t>
            </a:r>
            <a:r>
              <a:rPr lang="en-US" dirty="0" err="1">
                <a:ea typeface="+mn-lt"/>
                <a:cs typeface="+mn-lt"/>
              </a:rPr>
              <a:t>devra</a:t>
            </a:r>
            <a:r>
              <a:rPr lang="en-US" dirty="0">
                <a:ea typeface="+mn-lt"/>
                <a:cs typeface="+mn-lt"/>
              </a:rPr>
              <a:t> </a:t>
            </a:r>
            <a:r>
              <a:rPr lang="en-US" dirty="0" err="1">
                <a:ea typeface="+mn-lt"/>
                <a:cs typeface="+mn-lt"/>
              </a:rPr>
              <a:t>être</a:t>
            </a:r>
            <a:r>
              <a:rPr lang="en-US" dirty="0">
                <a:ea typeface="+mn-lt"/>
                <a:cs typeface="+mn-lt"/>
              </a:rPr>
              <a:t> </a:t>
            </a:r>
            <a:r>
              <a:rPr lang="en-US" dirty="0" err="1">
                <a:ea typeface="+mn-lt"/>
                <a:cs typeface="+mn-lt"/>
              </a:rPr>
              <a:t>porté</a:t>
            </a:r>
            <a:r>
              <a:rPr lang="en-US" dirty="0">
                <a:ea typeface="+mn-lt"/>
                <a:cs typeface="+mn-lt"/>
              </a:rPr>
              <a:t> </a:t>
            </a:r>
            <a:r>
              <a:rPr lang="en-US" dirty="0" err="1">
                <a:ea typeface="+mn-lt"/>
                <a:cs typeface="+mn-lt"/>
              </a:rPr>
              <a:t>dès</a:t>
            </a:r>
            <a:r>
              <a:rPr lang="en-US" dirty="0">
                <a:ea typeface="+mn-lt"/>
                <a:cs typeface="+mn-lt"/>
              </a:rPr>
              <a:t> la sortie de la </a:t>
            </a:r>
            <a:r>
              <a:rPr lang="en-US" dirty="0" err="1">
                <a:ea typeface="+mn-lt"/>
                <a:cs typeface="+mn-lt"/>
              </a:rPr>
              <a:t>maison</a:t>
            </a:r>
            <a:endParaRPr lang="en-US" dirty="0">
              <a:cs typeface="Arial" panose="020B0604020202020204"/>
            </a:endParaRPr>
          </a:p>
        </p:txBody>
      </p:sp>
      <p:pic>
        <p:nvPicPr>
          <p:cNvPr id="4" name="Picture 4">
            <a:extLst>
              <a:ext uri="{FF2B5EF4-FFF2-40B4-BE49-F238E27FC236}">
                <a16:creationId xmlns:a16="http://schemas.microsoft.com/office/drawing/2014/main" id="{8444F0C2-1B29-4F47-901F-5C8BEC3A3322}"/>
              </a:ext>
            </a:extLst>
          </p:cNvPr>
          <p:cNvPicPr>
            <a:picLocks noChangeAspect="1"/>
          </p:cNvPicPr>
          <p:nvPr/>
        </p:nvPicPr>
        <p:blipFill>
          <a:blip r:embed="rId2"/>
          <a:stretch>
            <a:fillRect/>
          </a:stretch>
        </p:blipFill>
        <p:spPr>
          <a:xfrm>
            <a:off x="1983058" y="2726473"/>
            <a:ext cx="2743200" cy="2743200"/>
          </a:xfrm>
          <a:prstGeom prst="rect">
            <a:avLst/>
          </a:prstGeom>
        </p:spPr>
      </p:pic>
    </p:spTree>
    <p:extLst>
      <p:ext uri="{BB962C8B-B14F-4D97-AF65-F5344CB8AC3E}">
        <p14:creationId xmlns:p14="http://schemas.microsoft.com/office/powerpoint/2010/main" val="360963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5A72-A941-4455-82F6-A7979157B9F0}"/>
              </a:ext>
            </a:extLst>
          </p:cNvPr>
          <p:cNvSpPr>
            <a:spLocks noGrp="1"/>
          </p:cNvSpPr>
          <p:nvPr>
            <p:ph type="title"/>
          </p:nvPr>
        </p:nvSpPr>
        <p:spPr>
          <a:xfrm>
            <a:off x="1803055" y="1282451"/>
            <a:ext cx="3630799" cy="1903241"/>
          </a:xfrm>
        </p:spPr>
        <p:txBody>
          <a:bodyPr>
            <a:normAutofit fontScale="90000"/>
          </a:bodyPr>
          <a:lstStyle/>
          <a:p>
            <a:r>
              <a:rPr lang="en-US" sz="4000" dirty="0"/>
              <a:t>Bien </a:t>
            </a:r>
            <a:r>
              <a:rPr lang="en-US" sz="4000" dirty="0" err="1"/>
              <a:t>ajuster</a:t>
            </a:r>
            <a:r>
              <a:rPr lang="en-US" sz="4000" dirty="0"/>
              <a:t> son masque pour se </a:t>
            </a:r>
            <a:r>
              <a:rPr lang="en-US" sz="4000" dirty="0" err="1"/>
              <a:t>protéger</a:t>
            </a:r>
            <a:r>
              <a:rPr lang="en-US" sz="4000" dirty="0"/>
              <a:t> </a:t>
            </a:r>
            <a:endParaRPr lang="en-US" sz="4000">
              <a:cs typeface="Arial"/>
            </a:endParaRPr>
          </a:p>
        </p:txBody>
      </p:sp>
      <p:pic>
        <p:nvPicPr>
          <p:cNvPr id="11" name="Picture 11">
            <a:extLst>
              <a:ext uri="{FF2B5EF4-FFF2-40B4-BE49-F238E27FC236}">
                <a16:creationId xmlns:a16="http://schemas.microsoft.com/office/drawing/2014/main" id="{0BEE7A0B-CF03-4740-931C-FE497D7DE261}"/>
              </a:ext>
            </a:extLst>
          </p:cNvPr>
          <p:cNvPicPr>
            <a:picLocks noGrp="1" noChangeAspect="1"/>
          </p:cNvPicPr>
          <p:nvPr>
            <p:ph idx="1"/>
          </p:nvPr>
        </p:nvPicPr>
        <p:blipFill>
          <a:blip r:embed="rId2"/>
          <a:stretch>
            <a:fillRect/>
          </a:stretch>
        </p:blipFill>
        <p:spPr>
          <a:xfrm>
            <a:off x="5525702" y="44450"/>
            <a:ext cx="4699732" cy="6665293"/>
          </a:xfrm>
        </p:spPr>
      </p:pic>
    </p:spTree>
    <p:extLst>
      <p:ext uri="{BB962C8B-B14F-4D97-AF65-F5344CB8AC3E}">
        <p14:creationId xmlns:p14="http://schemas.microsoft.com/office/powerpoint/2010/main" val="135147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13">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5">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80AEF-9686-46CC-96D5-C3A3FE236CB8}"/>
              </a:ext>
            </a:extLst>
          </p:cNvPr>
          <p:cNvSpPr>
            <a:spLocks noGrp="1"/>
          </p:cNvSpPr>
          <p:nvPr>
            <p:ph type="title"/>
          </p:nvPr>
        </p:nvSpPr>
        <p:spPr>
          <a:xfrm>
            <a:off x="1725302" y="1222221"/>
            <a:ext cx="4040606" cy="1770045"/>
          </a:xfrm>
        </p:spPr>
        <p:txBody>
          <a:bodyPr>
            <a:normAutofit/>
          </a:bodyPr>
          <a:lstStyle/>
          <a:p>
            <a:pPr algn="l"/>
            <a:r>
              <a:rPr lang="en-US" dirty="0">
                <a:ea typeface="+mj-lt"/>
                <a:cs typeface="+mj-lt"/>
              </a:rPr>
              <a:t>Le </a:t>
            </a:r>
            <a:r>
              <a:rPr lang="en-US" dirty="0" err="1">
                <a:ea typeface="+mj-lt"/>
                <a:cs typeface="+mj-lt"/>
              </a:rPr>
              <a:t>nettoyage</a:t>
            </a:r>
            <a:r>
              <a:rPr lang="en-US" dirty="0">
                <a:ea typeface="+mj-lt"/>
                <a:cs typeface="+mj-lt"/>
              </a:rPr>
              <a:t> </a:t>
            </a:r>
            <a:r>
              <a:rPr lang="en-US" dirty="0" err="1">
                <a:ea typeface="+mj-lt"/>
                <a:cs typeface="+mj-lt"/>
              </a:rPr>
              <a:t>avant</a:t>
            </a:r>
            <a:r>
              <a:rPr lang="en-US" dirty="0">
                <a:ea typeface="+mj-lt"/>
                <a:cs typeface="+mj-lt"/>
              </a:rPr>
              <a:t> la </a:t>
            </a:r>
            <a:r>
              <a:rPr lang="en-US" dirty="0" err="1">
                <a:ea typeface="+mj-lt"/>
                <a:cs typeface="+mj-lt"/>
              </a:rPr>
              <a:t>réouverture</a:t>
            </a:r>
            <a:endParaRPr lang="en-US" err="1"/>
          </a:p>
        </p:txBody>
      </p:sp>
      <p:graphicFrame>
        <p:nvGraphicFramePr>
          <p:cNvPr id="11" name="Content Placeholder 2">
            <a:extLst>
              <a:ext uri="{FF2B5EF4-FFF2-40B4-BE49-F238E27FC236}">
                <a16:creationId xmlns:a16="http://schemas.microsoft.com/office/drawing/2014/main" id="{D6BFDBE6-9255-4A22-8682-9C831AC46F7D}"/>
              </a:ext>
            </a:extLst>
          </p:cNvPr>
          <p:cNvGraphicFramePr>
            <a:graphicFrameLocks noGrp="1"/>
          </p:cNvGraphicFramePr>
          <p:nvPr>
            <p:ph idx="1"/>
            <p:extLst>
              <p:ext uri="{D42A27DB-BD31-4B8C-83A1-F6EECF244321}">
                <p14:modId xmlns:p14="http://schemas.microsoft.com/office/powerpoint/2010/main" val="3169051647"/>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Picture 20">
            <a:extLst>
              <a:ext uri="{FF2B5EF4-FFF2-40B4-BE49-F238E27FC236}">
                <a16:creationId xmlns:a16="http://schemas.microsoft.com/office/drawing/2014/main" id="{C44F8BFD-E4C8-40CC-815D-FF2CE38DF261}"/>
              </a:ext>
            </a:extLst>
          </p:cNvPr>
          <p:cNvPicPr>
            <a:picLocks noChangeAspect="1"/>
          </p:cNvPicPr>
          <p:nvPr/>
        </p:nvPicPr>
        <p:blipFill>
          <a:blip r:embed="rId9"/>
          <a:stretch>
            <a:fillRect/>
          </a:stretch>
        </p:blipFill>
        <p:spPr>
          <a:xfrm>
            <a:off x="1936595" y="3046139"/>
            <a:ext cx="3477320" cy="2029527"/>
          </a:xfrm>
          <a:prstGeom prst="rect">
            <a:avLst/>
          </a:prstGeom>
        </p:spPr>
      </p:pic>
    </p:spTree>
    <p:extLst>
      <p:ext uri="{BB962C8B-B14F-4D97-AF65-F5344CB8AC3E}">
        <p14:creationId xmlns:p14="http://schemas.microsoft.com/office/powerpoint/2010/main" val="722830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8557B-C858-470E-9601-940FB35DCE66}"/>
              </a:ext>
            </a:extLst>
          </p:cNvPr>
          <p:cNvSpPr>
            <a:spLocks noGrp="1"/>
          </p:cNvSpPr>
          <p:nvPr>
            <p:ph type="title"/>
          </p:nvPr>
        </p:nvSpPr>
        <p:spPr>
          <a:xfrm>
            <a:off x="1939034" y="971319"/>
            <a:ext cx="3473753" cy="1770045"/>
          </a:xfrm>
        </p:spPr>
        <p:txBody>
          <a:bodyPr>
            <a:normAutofit/>
          </a:bodyPr>
          <a:lstStyle/>
          <a:p>
            <a:pPr algn="l"/>
            <a:r>
              <a:rPr lang="en-US" dirty="0">
                <a:ea typeface="+mj-lt"/>
                <a:cs typeface="+mj-lt"/>
              </a:rPr>
              <a:t>Le </a:t>
            </a:r>
            <a:r>
              <a:rPr lang="en-US" dirty="0" err="1">
                <a:ea typeface="+mj-lt"/>
                <a:cs typeface="+mj-lt"/>
              </a:rPr>
              <a:t>nettoyage</a:t>
            </a:r>
            <a:r>
              <a:rPr lang="en-US" dirty="0">
                <a:ea typeface="+mj-lt"/>
                <a:cs typeface="+mj-lt"/>
              </a:rPr>
              <a:t> au </a:t>
            </a:r>
            <a:r>
              <a:rPr lang="en-US" dirty="0" err="1">
                <a:ea typeface="+mj-lt"/>
                <a:cs typeface="+mj-lt"/>
              </a:rPr>
              <a:t>quotidien</a:t>
            </a:r>
            <a:endParaRPr lang="en-US" err="1"/>
          </a:p>
        </p:txBody>
      </p:sp>
      <p:graphicFrame>
        <p:nvGraphicFramePr>
          <p:cNvPr id="5" name="Content Placeholder 2">
            <a:extLst>
              <a:ext uri="{FF2B5EF4-FFF2-40B4-BE49-F238E27FC236}">
                <a16:creationId xmlns:a16="http://schemas.microsoft.com/office/drawing/2014/main" id="{E63397AD-74BF-469F-B7E7-C0C22D85D94F}"/>
              </a:ext>
            </a:extLst>
          </p:cNvPr>
          <p:cNvGraphicFramePr>
            <a:graphicFrameLocks noGrp="1"/>
          </p:cNvGraphicFramePr>
          <p:nvPr>
            <p:ph idx="1"/>
            <p:extLst>
              <p:ext uri="{D42A27DB-BD31-4B8C-83A1-F6EECF244321}">
                <p14:modId xmlns:p14="http://schemas.microsoft.com/office/powerpoint/2010/main" val="478244836"/>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2" name="Picture 22">
            <a:extLst>
              <a:ext uri="{FF2B5EF4-FFF2-40B4-BE49-F238E27FC236}">
                <a16:creationId xmlns:a16="http://schemas.microsoft.com/office/drawing/2014/main" id="{CFDD964A-8DC3-49B0-AD92-9087855C8120}"/>
              </a:ext>
            </a:extLst>
          </p:cNvPr>
          <p:cNvPicPr>
            <a:picLocks noChangeAspect="1"/>
          </p:cNvPicPr>
          <p:nvPr/>
        </p:nvPicPr>
        <p:blipFill>
          <a:blip r:embed="rId9"/>
          <a:stretch>
            <a:fillRect/>
          </a:stretch>
        </p:blipFill>
        <p:spPr>
          <a:xfrm>
            <a:off x="2038815" y="2649692"/>
            <a:ext cx="3356517" cy="2209103"/>
          </a:xfrm>
          <a:prstGeom prst="rect">
            <a:avLst/>
          </a:prstGeom>
        </p:spPr>
      </p:pic>
    </p:spTree>
    <p:extLst>
      <p:ext uri="{BB962C8B-B14F-4D97-AF65-F5344CB8AC3E}">
        <p14:creationId xmlns:p14="http://schemas.microsoft.com/office/powerpoint/2010/main" val="2657719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6439-9665-44C5-AACC-0975A77DF1F6}"/>
              </a:ext>
            </a:extLst>
          </p:cNvPr>
          <p:cNvSpPr>
            <a:spLocks noGrp="1"/>
          </p:cNvSpPr>
          <p:nvPr>
            <p:ph type="title"/>
          </p:nvPr>
        </p:nvSpPr>
        <p:spPr/>
        <p:txBody>
          <a:bodyPr/>
          <a:lstStyle/>
          <a:p>
            <a:r>
              <a:rPr lang="en-US" dirty="0">
                <a:ea typeface="+mj-lt"/>
                <a:cs typeface="+mj-lt"/>
              </a:rPr>
              <a:t>L’ENTRÉE DES ELEVE</a:t>
            </a:r>
            <a:endParaRPr lang="en-US" dirty="0"/>
          </a:p>
        </p:txBody>
      </p:sp>
      <p:sp>
        <p:nvSpPr>
          <p:cNvPr id="5" name="Text Placeholder 4">
            <a:extLst>
              <a:ext uri="{FF2B5EF4-FFF2-40B4-BE49-F238E27FC236}">
                <a16:creationId xmlns:a16="http://schemas.microsoft.com/office/drawing/2014/main" id="{636D1F9C-0081-44D6-9CDF-13D9F1A9E0CE}"/>
              </a:ext>
            </a:extLst>
          </p:cNvPr>
          <p:cNvSpPr>
            <a:spLocks noGrp="1"/>
          </p:cNvSpPr>
          <p:nvPr>
            <p:ph type="body" sz="quarter" idx="3"/>
          </p:nvPr>
        </p:nvSpPr>
        <p:spPr>
          <a:xfrm>
            <a:off x="2605732" y="2052115"/>
            <a:ext cx="7951408" cy="713818"/>
          </a:xfrm>
        </p:spPr>
        <p:txBody>
          <a:bodyPr/>
          <a:lstStyle/>
          <a:p>
            <a:r>
              <a:rPr lang="en-US" dirty="0" err="1">
                <a:ea typeface="+mn-lt"/>
                <a:cs typeface="+mn-lt"/>
              </a:rPr>
              <a:t>L’entrée</a:t>
            </a:r>
            <a:r>
              <a:rPr lang="en-US" dirty="0">
                <a:ea typeface="+mn-lt"/>
                <a:cs typeface="+mn-lt"/>
              </a:rPr>
              <a:t> des </a:t>
            </a:r>
            <a:r>
              <a:rPr lang="en-US" dirty="0" err="1">
                <a:ea typeface="+mn-lt"/>
                <a:cs typeface="+mn-lt"/>
              </a:rPr>
              <a:t>élèves</a:t>
            </a:r>
            <a:r>
              <a:rPr lang="en-US" dirty="0">
                <a:ea typeface="+mn-lt"/>
                <a:cs typeface="+mn-lt"/>
              </a:rPr>
              <a:t> de 8h30 à 9h00</a:t>
            </a:r>
            <a:endParaRPr lang="en-US" dirty="0"/>
          </a:p>
        </p:txBody>
      </p:sp>
      <p:sp>
        <p:nvSpPr>
          <p:cNvPr id="6" name="Content Placeholder 5">
            <a:extLst>
              <a:ext uri="{FF2B5EF4-FFF2-40B4-BE49-F238E27FC236}">
                <a16:creationId xmlns:a16="http://schemas.microsoft.com/office/drawing/2014/main" id="{36E0A62B-2290-40A3-8096-489E93D8BE17}"/>
              </a:ext>
            </a:extLst>
          </p:cNvPr>
          <p:cNvSpPr>
            <a:spLocks noGrp="1"/>
          </p:cNvSpPr>
          <p:nvPr>
            <p:ph sz="quarter" idx="4"/>
          </p:nvPr>
        </p:nvSpPr>
        <p:spPr>
          <a:xfrm>
            <a:off x="2289782" y="2851331"/>
            <a:ext cx="8267359" cy="3071434"/>
          </a:xfrm>
        </p:spPr>
        <p:txBody>
          <a:bodyPr vert="horz" lIns="91440" tIns="45720" rIns="91440" bIns="45720" rtlCol="0" anchor="t">
            <a:normAutofit/>
          </a:bodyPr>
          <a:lstStyle/>
          <a:p>
            <a:pPr marL="344170" indent="-344170"/>
            <a:r>
              <a:rPr lang="en-US" dirty="0">
                <a:ea typeface="+mn-lt"/>
                <a:cs typeface="+mn-lt"/>
              </a:rPr>
              <a:t>Les </a:t>
            </a:r>
            <a:r>
              <a:rPr lang="en-US" dirty="0" err="1">
                <a:ea typeface="+mn-lt"/>
                <a:cs typeface="+mn-lt"/>
              </a:rPr>
              <a:t>élèves</a:t>
            </a:r>
            <a:r>
              <a:rPr lang="en-US" dirty="0">
                <a:ea typeface="+mn-lt"/>
                <a:cs typeface="+mn-lt"/>
              </a:rPr>
              <a:t> </a:t>
            </a:r>
            <a:r>
              <a:rPr lang="en-US" dirty="0" err="1">
                <a:ea typeface="+mn-lt"/>
                <a:cs typeface="+mn-lt"/>
              </a:rPr>
              <a:t>venant</a:t>
            </a:r>
            <a:r>
              <a:rPr lang="en-US" dirty="0">
                <a:ea typeface="+mn-lt"/>
                <a:cs typeface="+mn-lt"/>
              </a:rPr>
              <a:t> au </a:t>
            </a:r>
            <a:r>
              <a:rPr lang="en-US" dirty="0" err="1">
                <a:ea typeface="+mn-lt"/>
                <a:cs typeface="+mn-lt"/>
              </a:rPr>
              <a:t>collège</a:t>
            </a:r>
            <a:r>
              <a:rPr lang="en-US" dirty="0">
                <a:ea typeface="+mn-lt"/>
                <a:cs typeface="+mn-lt"/>
              </a:rPr>
              <a:t> </a:t>
            </a:r>
            <a:r>
              <a:rPr lang="en-US" dirty="0" err="1">
                <a:ea typeface="+mn-lt"/>
                <a:cs typeface="+mn-lt"/>
              </a:rPr>
              <a:t>seront</a:t>
            </a:r>
            <a:r>
              <a:rPr lang="en-US" dirty="0">
                <a:ea typeface="+mn-lt"/>
                <a:cs typeface="+mn-lt"/>
              </a:rPr>
              <a:t> </a:t>
            </a:r>
            <a:r>
              <a:rPr lang="en-US" dirty="0" err="1">
                <a:ea typeface="+mn-lt"/>
                <a:cs typeface="+mn-lt"/>
              </a:rPr>
              <a:t>accueillis</a:t>
            </a:r>
            <a:r>
              <a:rPr lang="en-US" dirty="0">
                <a:ea typeface="+mn-lt"/>
                <a:cs typeface="+mn-lt"/>
              </a:rPr>
              <a:t> par M Lafon qui </a:t>
            </a:r>
            <a:r>
              <a:rPr lang="en-US" dirty="0" err="1">
                <a:ea typeface="+mn-lt"/>
                <a:cs typeface="+mn-lt"/>
              </a:rPr>
              <a:t>gérera</a:t>
            </a:r>
            <a:r>
              <a:rPr lang="en-US" dirty="0">
                <a:ea typeface="+mn-lt"/>
                <a:cs typeface="+mn-lt"/>
              </a:rPr>
              <a:t> le flux et </a:t>
            </a:r>
            <a:r>
              <a:rPr lang="en-US" dirty="0" err="1">
                <a:ea typeface="+mn-lt"/>
                <a:cs typeface="+mn-lt"/>
              </a:rPr>
              <a:t>aseptisera</a:t>
            </a:r>
            <a:r>
              <a:rPr lang="en-US" dirty="0">
                <a:ea typeface="+mn-lt"/>
                <a:cs typeface="+mn-lt"/>
              </a:rPr>
              <a:t> les </a:t>
            </a:r>
            <a:r>
              <a:rPr lang="en-US" dirty="0" err="1">
                <a:ea typeface="+mn-lt"/>
                <a:cs typeface="+mn-lt"/>
              </a:rPr>
              <a:t>semelles</a:t>
            </a:r>
            <a:r>
              <a:rPr lang="en-US" dirty="0">
                <a:ea typeface="+mn-lt"/>
                <a:cs typeface="+mn-lt"/>
              </a:rPr>
              <a:t> de chaussures des </a:t>
            </a:r>
            <a:r>
              <a:rPr lang="en-US" dirty="0" err="1">
                <a:ea typeface="+mn-lt"/>
                <a:cs typeface="+mn-lt"/>
              </a:rPr>
              <a:t>eleves</a:t>
            </a:r>
            <a:r>
              <a:rPr lang="en-US" dirty="0">
                <a:ea typeface="+mn-lt"/>
                <a:cs typeface="+mn-lt"/>
              </a:rPr>
              <a:t> et </a:t>
            </a:r>
            <a:r>
              <a:rPr lang="en-US" dirty="0" err="1">
                <a:ea typeface="+mn-lt"/>
                <a:cs typeface="+mn-lt"/>
              </a:rPr>
              <a:t>prendra</a:t>
            </a:r>
            <a:r>
              <a:rPr lang="en-US" dirty="0">
                <a:ea typeface="+mn-lt"/>
                <a:cs typeface="+mn-lt"/>
              </a:rPr>
              <a:t> </a:t>
            </a:r>
            <a:r>
              <a:rPr lang="en-US" dirty="0" err="1">
                <a:ea typeface="+mn-lt"/>
                <a:cs typeface="+mn-lt"/>
              </a:rPr>
              <a:t>leur</a:t>
            </a:r>
            <a:r>
              <a:rPr lang="en-US" dirty="0">
                <a:ea typeface="+mn-lt"/>
                <a:cs typeface="+mn-lt"/>
              </a:rPr>
              <a:t> </a:t>
            </a:r>
            <a:r>
              <a:rPr lang="en-US" dirty="0" err="1">
                <a:ea typeface="+mn-lt"/>
                <a:cs typeface="+mn-lt"/>
              </a:rPr>
              <a:t>température</a:t>
            </a:r>
            <a:r>
              <a:rPr lang="en-US" dirty="0">
                <a:ea typeface="+mn-lt"/>
                <a:cs typeface="+mn-lt"/>
              </a:rPr>
              <a:t>. Les </a:t>
            </a:r>
            <a:r>
              <a:rPr lang="en-US" dirty="0" err="1">
                <a:ea typeface="+mn-lt"/>
                <a:cs typeface="+mn-lt"/>
              </a:rPr>
              <a:t>élèves</a:t>
            </a:r>
            <a:r>
              <a:rPr lang="en-US" dirty="0">
                <a:ea typeface="+mn-lt"/>
                <a:cs typeface="+mn-lt"/>
              </a:rPr>
              <a:t> </a:t>
            </a:r>
            <a:r>
              <a:rPr lang="en-US" dirty="0" err="1">
                <a:ea typeface="+mn-lt"/>
                <a:cs typeface="+mn-lt"/>
              </a:rPr>
              <a:t>devront</a:t>
            </a:r>
            <a:r>
              <a:rPr lang="en-US" dirty="0">
                <a:ea typeface="+mn-lt"/>
                <a:cs typeface="+mn-lt"/>
              </a:rPr>
              <a:t> se laver les mains et se placer sur les </a:t>
            </a:r>
            <a:r>
              <a:rPr lang="en-US" dirty="0" err="1">
                <a:ea typeface="+mn-lt"/>
                <a:cs typeface="+mn-lt"/>
              </a:rPr>
              <a:t>marquages</a:t>
            </a:r>
            <a:r>
              <a:rPr lang="en-US" dirty="0">
                <a:ea typeface="+mn-lt"/>
                <a:cs typeface="+mn-lt"/>
              </a:rPr>
              <a:t> au sol.</a:t>
            </a:r>
            <a:endParaRPr lang="en-US" dirty="0">
              <a:cs typeface="Arial" panose="020B0604020202020204"/>
            </a:endParaRPr>
          </a:p>
          <a:p>
            <a:pPr marL="344170" indent="-344170"/>
            <a:r>
              <a:rPr lang="en-US" dirty="0">
                <a:ea typeface="+mn-lt"/>
                <a:cs typeface="+mn-lt"/>
              </a:rPr>
              <a:t>Les </a:t>
            </a:r>
            <a:r>
              <a:rPr lang="en-US" dirty="0" err="1">
                <a:ea typeface="+mn-lt"/>
                <a:cs typeface="+mn-lt"/>
              </a:rPr>
              <a:t>élèves</a:t>
            </a:r>
            <a:r>
              <a:rPr lang="en-US" dirty="0">
                <a:ea typeface="+mn-lt"/>
                <a:cs typeface="+mn-lt"/>
              </a:rPr>
              <a:t> </a:t>
            </a:r>
            <a:r>
              <a:rPr lang="en-US" dirty="0" err="1">
                <a:ea typeface="+mn-lt"/>
                <a:cs typeface="+mn-lt"/>
              </a:rPr>
              <a:t>seront</a:t>
            </a:r>
            <a:r>
              <a:rPr lang="en-US" dirty="0">
                <a:ea typeface="+mn-lt"/>
                <a:cs typeface="+mn-lt"/>
              </a:rPr>
              <a:t> </a:t>
            </a:r>
            <a:r>
              <a:rPr lang="en-US" dirty="0" err="1">
                <a:ea typeface="+mn-lt"/>
                <a:cs typeface="+mn-lt"/>
              </a:rPr>
              <a:t>emenés</a:t>
            </a:r>
            <a:r>
              <a:rPr lang="en-US" dirty="0">
                <a:ea typeface="+mn-lt"/>
                <a:cs typeface="+mn-lt"/>
              </a:rPr>
              <a:t> dans la </a:t>
            </a:r>
            <a:r>
              <a:rPr lang="en-US" dirty="0" err="1">
                <a:ea typeface="+mn-lt"/>
                <a:cs typeface="+mn-lt"/>
              </a:rPr>
              <a:t>cour</a:t>
            </a:r>
            <a:r>
              <a:rPr lang="en-US" dirty="0">
                <a:ea typeface="+mn-lt"/>
                <a:cs typeface="+mn-lt"/>
              </a:rPr>
              <a:t> et y  </a:t>
            </a:r>
            <a:r>
              <a:rPr lang="en-US" dirty="0" err="1">
                <a:ea typeface="+mn-lt"/>
                <a:cs typeface="+mn-lt"/>
              </a:rPr>
              <a:t>resteront</a:t>
            </a:r>
            <a:r>
              <a:rPr lang="en-US" dirty="0">
                <a:ea typeface="+mn-lt"/>
                <a:cs typeface="+mn-lt"/>
              </a:rPr>
              <a:t> </a:t>
            </a:r>
            <a:r>
              <a:rPr lang="en-US" dirty="0" err="1">
                <a:ea typeface="+mn-lt"/>
                <a:cs typeface="+mn-lt"/>
              </a:rPr>
              <a:t>jusqu'au</a:t>
            </a:r>
            <a:r>
              <a:rPr lang="en-US" dirty="0">
                <a:ea typeface="+mn-lt"/>
                <a:cs typeface="+mn-lt"/>
              </a:rPr>
              <a:t> moment de la mise en </a:t>
            </a:r>
            <a:r>
              <a:rPr lang="en-US" dirty="0" err="1">
                <a:ea typeface="+mn-lt"/>
                <a:cs typeface="+mn-lt"/>
              </a:rPr>
              <a:t>rangs</a:t>
            </a:r>
            <a:r>
              <a:rPr lang="en-US" dirty="0">
                <a:ea typeface="+mn-lt"/>
                <a:cs typeface="+mn-lt"/>
              </a:rPr>
              <a:t> (</a:t>
            </a:r>
            <a:r>
              <a:rPr lang="en-US" dirty="0" err="1">
                <a:ea typeface="+mn-lt"/>
                <a:cs typeface="+mn-lt"/>
              </a:rPr>
              <a:t>marquage</a:t>
            </a:r>
            <a:r>
              <a:rPr lang="en-US" dirty="0">
                <a:ea typeface="+mn-lt"/>
                <a:cs typeface="+mn-lt"/>
              </a:rPr>
              <a:t> au sol) </a:t>
            </a:r>
            <a:endParaRPr lang="en-US" dirty="0"/>
          </a:p>
        </p:txBody>
      </p:sp>
    </p:spTree>
    <p:extLst>
      <p:ext uri="{BB962C8B-B14F-4D97-AF65-F5344CB8AC3E}">
        <p14:creationId xmlns:p14="http://schemas.microsoft.com/office/powerpoint/2010/main" val="270390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3C90-B32D-44EE-A656-0B947619118D}"/>
              </a:ext>
            </a:extLst>
          </p:cNvPr>
          <p:cNvSpPr>
            <a:spLocks noGrp="1"/>
          </p:cNvSpPr>
          <p:nvPr>
            <p:ph type="title"/>
          </p:nvPr>
        </p:nvSpPr>
        <p:spPr/>
        <p:txBody>
          <a:bodyPr/>
          <a:lstStyle/>
          <a:p>
            <a:r>
              <a:rPr lang="en-US" dirty="0">
                <a:ea typeface="+mj-lt"/>
                <a:cs typeface="+mj-lt"/>
              </a:rPr>
              <a:t>LA SORTIE DES ELEVES</a:t>
            </a:r>
            <a:endParaRPr lang="en-US" dirty="0"/>
          </a:p>
        </p:txBody>
      </p:sp>
      <p:sp>
        <p:nvSpPr>
          <p:cNvPr id="3" name="Content Placeholder 2">
            <a:extLst>
              <a:ext uri="{FF2B5EF4-FFF2-40B4-BE49-F238E27FC236}">
                <a16:creationId xmlns:a16="http://schemas.microsoft.com/office/drawing/2014/main" id="{5C902A00-E847-4F3E-A731-0D8D9A6A972B}"/>
              </a:ext>
            </a:extLst>
          </p:cNvPr>
          <p:cNvSpPr>
            <a:spLocks noGrp="1"/>
          </p:cNvSpPr>
          <p:nvPr>
            <p:ph idx="1"/>
          </p:nvPr>
        </p:nvSpPr>
        <p:spPr>
          <a:xfrm>
            <a:off x="5022428" y="2052116"/>
            <a:ext cx="5547711" cy="3997828"/>
          </a:xfrm>
        </p:spPr>
        <p:txBody>
          <a:bodyPr>
            <a:normAutofit/>
          </a:bodyPr>
          <a:lstStyle/>
          <a:p>
            <a:pPr marL="344170" indent="-344170"/>
            <a:r>
              <a:rPr lang="en-US" dirty="0">
                <a:ea typeface="+mn-lt"/>
                <a:cs typeface="+mn-lt"/>
              </a:rPr>
              <a:t>La sortie des </a:t>
            </a:r>
            <a:r>
              <a:rPr lang="en-US" dirty="0" err="1">
                <a:ea typeface="+mn-lt"/>
                <a:cs typeface="+mn-lt"/>
              </a:rPr>
              <a:t>élèves</a:t>
            </a:r>
            <a:r>
              <a:rPr lang="en-US" dirty="0">
                <a:ea typeface="+mn-lt"/>
                <a:cs typeface="+mn-lt"/>
              </a:rPr>
              <a:t> à 16h50 pour les 6ème</a:t>
            </a:r>
            <a:br>
              <a:rPr lang="en-US" dirty="0">
                <a:ea typeface="+mn-lt"/>
                <a:cs typeface="+mn-lt"/>
              </a:rPr>
            </a:br>
            <a:r>
              <a:rPr lang="en-US" dirty="0">
                <a:ea typeface="+mn-lt"/>
                <a:cs typeface="+mn-lt"/>
              </a:rPr>
              <a:t>à 17h pour les 5ème</a:t>
            </a:r>
          </a:p>
          <a:p>
            <a:pPr marL="344170" indent="-344170"/>
            <a:r>
              <a:rPr lang="en-US" dirty="0">
                <a:ea typeface="+mn-lt"/>
                <a:cs typeface="+mn-lt"/>
              </a:rPr>
              <a:t>Les </a:t>
            </a:r>
            <a:r>
              <a:rPr lang="en-US" err="1">
                <a:ea typeface="+mn-lt"/>
                <a:cs typeface="+mn-lt"/>
              </a:rPr>
              <a:t>piétons</a:t>
            </a:r>
            <a:r>
              <a:rPr lang="en-US" dirty="0">
                <a:ea typeface="+mn-lt"/>
                <a:cs typeface="+mn-lt"/>
              </a:rPr>
              <a:t> </a:t>
            </a:r>
            <a:r>
              <a:rPr lang="en-US" err="1">
                <a:ea typeface="+mn-lt"/>
                <a:cs typeface="+mn-lt"/>
              </a:rPr>
              <a:t>sortiront</a:t>
            </a:r>
            <a:r>
              <a:rPr lang="en-US" dirty="0">
                <a:ea typeface="+mn-lt"/>
                <a:cs typeface="+mn-lt"/>
              </a:rPr>
              <a:t> par le </a:t>
            </a:r>
            <a:r>
              <a:rPr lang="en-US" err="1">
                <a:ea typeface="+mn-lt"/>
                <a:cs typeface="+mn-lt"/>
              </a:rPr>
              <a:t>portail</a:t>
            </a:r>
            <a:r>
              <a:rPr lang="en-US" dirty="0">
                <a:ea typeface="+mn-lt"/>
                <a:cs typeface="+mn-lt"/>
              </a:rPr>
              <a:t> « place de la </a:t>
            </a:r>
            <a:r>
              <a:rPr lang="en-US" err="1">
                <a:ea typeface="+mn-lt"/>
                <a:cs typeface="+mn-lt"/>
              </a:rPr>
              <a:t>république</a:t>
            </a:r>
            <a:r>
              <a:rPr lang="en-US" dirty="0">
                <a:ea typeface="+mn-lt"/>
                <a:cs typeface="+mn-lt"/>
              </a:rPr>
              <a:t>» (à </a:t>
            </a:r>
            <a:r>
              <a:rPr lang="en-US" err="1">
                <a:ea typeface="+mn-lt"/>
                <a:cs typeface="+mn-lt"/>
              </a:rPr>
              <a:t>côté</a:t>
            </a:r>
            <a:r>
              <a:rPr lang="en-US" dirty="0">
                <a:ea typeface="+mn-lt"/>
                <a:cs typeface="+mn-lt"/>
              </a:rPr>
              <a:t> de </a:t>
            </a:r>
            <a:r>
              <a:rPr lang="en-US" err="1">
                <a:ea typeface="+mn-lt"/>
                <a:cs typeface="+mn-lt"/>
              </a:rPr>
              <a:t>l'église</a:t>
            </a:r>
            <a:r>
              <a:rPr lang="en-US" dirty="0">
                <a:ea typeface="+mn-lt"/>
                <a:cs typeface="+mn-lt"/>
              </a:rPr>
              <a:t>).</a:t>
            </a:r>
          </a:p>
          <a:p>
            <a:pPr marL="344170" indent="-344170"/>
            <a:r>
              <a:rPr lang="en-US" dirty="0">
                <a:ea typeface="+mn-lt"/>
                <a:cs typeface="+mn-lt"/>
              </a:rPr>
              <a:t> Les </a:t>
            </a:r>
            <a:r>
              <a:rPr lang="en-US" dirty="0" err="1">
                <a:ea typeface="+mn-lt"/>
                <a:cs typeface="+mn-lt"/>
              </a:rPr>
              <a:t>professeurs</a:t>
            </a:r>
            <a:r>
              <a:rPr lang="en-US" dirty="0">
                <a:ea typeface="+mn-lt"/>
                <a:cs typeface="+mn-lt"/>
              </a:rPr>
              <a:t> </a:t>
            </a:r>
            <a:r>
              <a:rPr lang="en-US" dirty="0" err="1">
                <a:ea typeface="+mn-lt"/>
                <a:cs typeface="+mn-lt"/>
              </a:rPr>
              <a:t>sortent</a:t>
            </a:r>
            <a:r>
              <a:rPr lang="en-US" dirty="0">
                <a:ea typeface="+mn-lt"/>
                <a:cs typeface="+mn-lt"/>
              </a:rPr>
              <a:t> de </a:t>
            </a:r>
            <a:r>
              <a:rPr lang="en-US" dirty="0" err="1">
                <a:ea typeface="+mn-lt"/>
                <a:cs typeface="+mn-lt"/>
              </a:rPr>
              <a:t>classe</a:t>
            </a:r>
            <a:r>
              <a:rPr lang="en-US" dirty="0">
                <a:ea typeface="+mn-lt"/>
                <a:cs typeface="+mn-lt"/>
              </a:rPr>
              <a:t> avec les </a:t>
            </a:r>
            <a:r>
              <a:rPr lang="en-US" dirty="0" err="1">
                <a:ea typeface="+mn-lt"/>
                <a:cs typeface="+mn-lt"/>
              </a:rPr>
              <a:t>élèves</a:t>
            </a:r>
            <a:r>
              <a:rPr lang="en-US" dirty="0">
                <a:ea typeface="+mn-lt"/>
                <a:cs typeface="+mn-lt"/>
              </a:rPr>
              <a:t> sur la </a:t>
            </a:r>
            <a:r>
              <a:rPr lang="en-US" dirty="0" err="1">
                <a:ea typeface="+mn-lt"/>
                <a:cs typeface="+mn-lt"/>
              </a:rPr>
              <a:t>cour</a:t>
            </a:r>
            <a:r>
              <a:rPr lang="en-US" dirty="0">
                <a:ea typeface="+mn-lt"/>
                <a:cs typeface="+mn-lt"/>
              </a:rPr>
              <a:t>.</a:t>
            </a:r>
          </a:p>
          <a:p>
            <a:pPr marL="344170" indent="-344170"/>
            <a:r>
              <a:rPr lang="en-US" dirty="0">
                <a:cs typeface="Arial"/>
              </a:rPr>
              <a:t>Une </a:t>
            </a:r>
            <a:r>
              <a:rPr lang="en-US" err="1">
                <a:cs typeface="Arial"/>
              </a:rPr>
              <a:t>personne</a:t>
            </a:r>
            <a:r>
              <a:rPr lang="en-US" dirty="0">
                <a:cs typeface="Arial"/>
              </a:rPr>
              <a:t> de la vie </a:t>
            </a:r>
            <a:r>
              <a:rPr lang="en-US" err="1">
                <a:cs typeface="Arial"/>
              </a:rPr>
              <a:t>scolaire</a:t>
            </a:r>
            <a:r>
              <a:rPr lang="en-US" dirty="0">
                <a:cs typeface="Arial"/>
              </a:rPr>
              <a:t> </a:t>
            </a:r>
            <a:r>
              <a:rPr lang="en-US" err="1">
                <a:cs typeface="Arial"/>
              </a:rPr>
              <a:t>accompagnera</a:t>
            </a:r>
            <a:r>
              <a:rPr lang="en-US" dirty="0">
                <a:cs typeface="Arial"/>
              </a:rPr>
              <a:t> les </a:t>
            </a:r>
            <a:r>
              <a:rPr lang="en-US" err="1">
                <a:cs typeface="Arial"/>
              </a:rPr>
              <a:t>élèves</a:t>
            </a:r>
            <a:r>
              <a:rPr lang="en-US" dirty="0">
                <a:cs typeface="Arial"/>
              </a:rPr>
              <a:t> à la sortie </a:t>
            </a:r>
            <a:r>
              <a:rPr lang="en-US" err="1">
                <a:cs typeface="Arial"/>
              </a:rPr>
              <a:t>puis</a:t>
            </a:r>
            <a:r>
              <a:rPr lang="en-US" dirty="0">
                <a:cs typeface="Arial"/>
              </a:rPr>
              <a:t> au bus.</a:t>
            </a:r>
          </a:p>
        </p:txBody>
      </p:sp>
      <p:sp>
        <p:nvSpPr>
          <p:cNvPr id="4" name="TextBox 3">
            <a:extLst>
              <a:ext uri="{FF2B5EF4-FFF2-40B4-BE49-F238E27FC236}">
                <a16:creationId xmlns:a16="http://schemas.microsoft.com/office/drawing/2014/main" id="{F37D3F37-F86B-4AA2-A1AA-3DDBB34ED2A6}"/>
              </a:ext>
            </a:extLst>
          </p:cNvPr>
          <p:cNvSpPr txBox="1"/>
          <p:nvPr/>
        </p:nvSpPr>
        <p:spPr>
          <a:xfrm>
            <a:off x="1518424" y="1936595"/>
            <a:ext cx="38118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endParaRPr lang="en-US"/>
          </a:p>
        </p:txBody>
      </p:sp>
    </p:spTree>
    <p:extLst>
      <p:ext uri="{BB962C8B-B14F-4D97-AF65-F5344CB8AC3E}">
        <p14:creationId xmlns:p14="http://schemas.microsoft.com/office/powerpoint/2010/main" val="3566790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E172263-6DE4-47DA-9027-88A3D0C73DCD}"/>
              </a:ext>
            </a:extLst>
          </p:cNvPr>
          <p:cNvSpPr>
            <a:spLocks noGrp="1"/>
          </p:cNvSpPr>
          <p:nvPr>
            <p:ph type="title"/>
          </p:nvPr>
        </p:nvSpPr>
        <p:spPr>
          <a:xfrm>
            <a:off x="1337191" y="1064365"/>
            <a:ext cx="2856582" cy="3313671"/>
          </a:xfrm>
        </p:spPr>
        <p:txBody>
          <a:bodyPr>
            <a:normAutofit/>
          </a:bodyPr>
          <a:lstStyle/>
          <a:p>
            <a:pPr algn="l"/>
            <a:r>
              <a:rPr lang="en-US" sz="3100">
                <a:solidFill>
                  <a:schemeClr val="bg1"/>
                </a:solidFill>
                <a:ea typeface="+mj-lt"/>
                <a:cs typeface="+mj-lt"/>
              </a:rPr>
              <a:t>MISE EN RANG</a:t>
            </a:r>
            <a:endParaRPr lang="en-US" sz="3100">
              <a:solidFill>
                <a:schemeClr val="bg1"/>
              </a:solidFill>
            </a:endParaRPr>
          </a:p>
          <a:p>
            <a:pPr algn="l"/>
            <a:r>
              <a:rPr lang="en-US" sz="3100">
                <a:solidFill>
                  <a:schemeClr val="bg1"/>
                </a:solidFill>
                <a:ea typeface="+mj-lt"/>
                <a:cs typeface="+mj-lt"/>
              </a:rPr>
              <a:t>CIRCULATION</a:t>
            </a:r>
            <a:endParaRPr lang="en-US" sz="3100">
              <a:solidFill>
                <a:schemeClr val="bg1"/>
              </a:solidFill>
            </a:endParaRPr>
          </a:p>
        </p:txBody>
      </p:sp>
      <p:sp>
        <p:nvSpPr>
          <p:cNvPr id="16"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44C6B78-360F-4251-B1A0-C7451FCC617C}"/>
              </a:ext>
            </a:extLst>
          </p:cNvPr>
          <p:cNvGraphicFramePr>
            <a:graphicFrameLocks noGrp="1"/>
          </p:cNvGraphicFramePr>
          <p:nvPr>
            <p:ph idx="1"/>
            <p:extLst>
              <p:ext uri="{D42A27DB-BD31-4B8C-83A1-F6EECF244321}">
                <p14:modId xmlns:p14="http://schemas.microsoft.com/office/powerpoint/2010/main" val="1949319117"/>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 name="Picture 40">
            <a:extLst>
              <a:ext uri="{FF2B5EF4-FFF2-40B4-BE49-F238E27FC236}">
                <a16:creationId xmlns:a16="http://schemas.microsoft.com/office/drawing/2014/main" id="{5847DCB3-895C-4EC3-87FC-B7EFC0A6B69F}"/>
              </a:ext>
            </a:extLst>
          </p:cNvPr>
          <p:cNvPicPr>
            <a:picLocks noChangeAspect="1"/>
          </p:cNvPicPr>
          <p:nvPr/>
        </p:nvPicPr>
        <p:blipFill>
          <a:blip r:embed="rId8"/>
          <a:stretch>
            <a:fillRect/>
          </a:stretch>
        </p:blipFill>
        <p:spPr>
          <a:xfrm>
            <a:off x="932986" y="3305640"/>
            <a:ext cx="2743200" cy="1826476"/>
          </a:xfrm>
          <a:prstGeom prst="rect">
            <a:avLst/>
          </a:prstGeom>
        </p:spPr>
      </p:pic>
    </p:spTree>
    <p:extLst>
      <p:ext uri="{BB962C8B-B14F-4D97-AF65-F5344CB8AC3E}">
        <p14:creationId xmlns:p14="http://schemas.microsoft.com/office/powerpoint/2010/main" val="1781136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A1B3F408-67A4-403A-B4C0-85B1F59CA5D4}"/>
              </a:ext>
            </a:extLst>
          </p:cNvPr>
          <p:cNvSpPr>
            <a:spLocks noGrp="1"/>
          </p:cNvSpPr>
          <p:nvPr>
            <p:ph type="title"/>
          </p:nvPr>
        </p:nvSpPr>
        <p:spPr>
          <a:xfrm>
            <a:off x="2611808" y="1022548"/>
            <a:ext cx="7958331" cy="1308063"/>
          </a:xfrm>
        </p:spPr>
        <p:txBody>
          <a:bodyPr anchor="b">
            <a:normAutofit/>
          </a:bodyPr>
          <a:lstStyle/>
          <a:p>
            <a:pPr algn="l"/>
            <a:r>
              <a:rPr lang="en-US" sz="4400">
                <a:solidFill>
                  <a:srgbClr val="1F2D29"/>
                </a:solidFill>
                <a:ea typeface="+mj-lt"/>
                <a:cs typeface="+mj-lt"/>
              </a:rPr>
              <a:t>La circulation dans les couloirs</a:t>
            </a:r>
            <a:endParaRPr lang="en-US" sz="4400">
              <a:solidFill>
                <a:srgbClr val="1F2D29"/>
              </a:solidFill>
            </a:endParaRPr>
          </a:p>
        </p:txBody>
      </p:sp>
      <p:sp>
        <p:nvSpPr>
          <p:cNvPr id="3" name="Content Placeholder 2">
            <a:extLst>
              <a:ext uri="{FF2B5EF4-FFF2-40B4-BE49-F238E27FC236}">
                <a16:creationId xmlns:a16="http://schemas.microsoft.com/office/drawing/2014/main" id="{7C24D5B4-F48D-420C-A07B-9F3F285C49D4}"/>
              </a:ext>
            </a:extLst>
          </p:cNvPr>
          <p:cNvSpPr>
            <a:spLocks noGrp="1"/>
          </p:cNvSpPr>
          <p:nvPr>
            <p:ph idx="1"/>
          </p:nvPr>
        </p:nvSpPr>
        <p:spPr>
          <a:xfrm>
            <a:off x="2302933" y="2641604"/>
            <a:ext cx="7621606" cy="3443107"/>
          </a:xfrm>
        </p:spPr>
        <p:txBody>
          <a:bodyPr anchor="t">
            <a:normAutofit/>
          </a:bodyPr>
          <a:lstStyle/>
          <a:p>
            <a:pPr marL="344170" indent="-344170" algn="just">
              <a:lnSpc>
                <a:spcPct val="110000"/>
              </a:lnSpc>
            </a:pPr>
            <a:r>
              <a:rPr lang="en-US" sz="1400" dirty="0">
                <a:solidFill>
                  <a:srgbClr val="1F2D29"/>
                </a:solidFill>
                <a:ea typeface="+mn-lt"/>
                <a:cs typeface="+mn-lt"/>
              </a:rPr>
              <a:t>Dans les couloirs, les </a:t>
            </a:r>
            <a:r>
              <a:rPr lang="en-US" sz="1400" dirty="0" err="1">
                <a:solidFill>
                  <a:srgbClr val="1F2D29"/>
                </a:solidFill>
                <a:ea typeface="+mn-lt"/>
                <a:cs typeface="+mn-lt"/>
              </a:rPr>
              <a:t>élèves</a:t>
            </a:r>
            <a:r>
              <a:rPr lang="en-US" sz="1400" dirty="0">
                <a:solidFill>
                  <a:srgbClr val="1F2D29"/>
                </a:solidFill>
                <a:ea typeface="+mn-lt"/>
                <a:cs typeface="+mn-lt"/>
              </a:rPr>
              <a:t> ne </a:t>
            </a:r>
            <a:r>
              <a:rPr lang="en-US" sz="1400" dirty="0" err="1">
                <a:solidFill>
                  <a:srgbClr val="1F2D29"/>
                </a:solidFill>
                <a:ea typeface="+mn-lt"/>
                <a:cs typeface="+mn-lt"/>
              </a:rPr>
              <a:t>doivent</a:t>
            </a:r>
            <a:r>
              <a:rPr lang="en-US" sz="1400" dirty="0">
                <a:solidFill>
                  <a:srgbClr val="1F2D29"/>
                </a:solidFill>
                <a:ea typeface="+mn-lt"/>
                <a:cs typeface="+mn-lt"/>
              </a:rPr>
              <a:t> pas se </a:t>
            </a:r>
            <a:r>
              <a:rPr lang="en-US" sz="1400" dirty="0" err="1">
                <a:solidFill>
                  <a:srgbClr val="1F2D29"/>
                </a:solidFill>
                <a:ea typeface="+mn-lt"/>
                <a:cs typeface="+mn-lt"/>
              </a:rPr>
              <a:t>croiser</a:t>
            </a:r>
            <a:r>
              <a:rPr lang="en-US" sz="1400" dirty="0">
                <a:solidFill>
                  <a:srgbClr val="1F2D29"/>
                </a:solidFill>
                <a:ea typeface="+mn-lt"/>
                <a:cs typeface="+mn-lt"/>
              </a:rPr>
              <a:t> et </a:t>
            </a:r>
            <a:r>
              <a:rPr lang="en-US" sz="1400" dirty="0" err="1">
                <a:solidFill>
                  <a:srgbClr val="1F2D29"/>
                </a:solidFill>
                <a:ea typeface="+mn-lt"/>
                <a:cs typeface="+mn-lt"/>
              </a:rPr>
              <a:t>circuler</a:t>
            </a:r>
            <a:r>
              <a:rPr lang="en-US" sz="1400" dirty="0">
                <a:solidFill>
                  <a:srgbClr val="1F2D29"/>
                </a:solidFill>
                <a:ea typeface="+mn-lt"/>
                <a:cs typeface="+mn-lt"/>
              </a:rPr>
              <a:t> en </a:t>
            </a:r>
            <a:r>
              <a:rPr lang="en-US" sz="1400" dirty="0" err="1">
                <a:solidFill>
                  <a:srgbClr val="1F2D29"/>
                </a:solidFill>
                <a:ea typeface="+mn-lt"/>
                <a:cs typeface="+mn-lt"/>
              </a:rPr>
              <a:t>respectant</a:t>
            </a:r>
            <a:r>
              <a:rPr lang="en-US" sz="1400" dirty="0">
                <a:solidFill>
                  <a:srgbClr val="1F2D29"/>
                </a:solidFill>
                <a:ea typeface="+mn-lt"/>
                <a:cs typeface="+mn-lt"/>
              </a:rPr>
              <a:t> la distance de </a:t>
            </a:r>
            <a:r>
              <a:rPr lang="en-US" sz="1400" dirty="0" err="1">
                <a:solidFill>
                  <a:srgbClr val="1F2D29"/>
                </a:solidFill>
                <a:ea typeface="+mn-lt"/>
                <a:cs typeface="+mn-lt"/>
              </a:rPr>
              <a:t>sécurité</a:t>
            </a:r>
            <a:r>
              <a:rPr lang="en-US" sz="1400" dirty="0">
                <a:solidFill>
                  <a:srgbClr val="1F2D29"/>
                </a:solidFill>
                <a:ea typeface="+mn-lt"/>
                <a:cs typeface="+mn-lt"/>
              </a:rPr>
              <a:t> avec </a:t>
            </a:r>
            <a:r>
              <a:rPr lang="en-US" sz="1400" dirty="0" err="1">
                <a:solidFill>
                  <a:srgbClr val="1F2D29"/>
                </a:solidFill>
                <a:ea typeface="+mn-lt"/>
                <a:cs typeface="+mn-lt"/>
              </a:rPr>
              <a:t>l’élève</a:t>
            </a:r>
            <a:r>
              <a:rPr lang="en-US" sz="1400" dirty="0">
                <a:solidFill>
                  <a:srgbClr val="1F2D29"/>
                </a:solidFill>
                <a:ea typeface="+mn-lt"/>
                <a:cs typeface="+mn-lt"/>
              </a:rPr>
              <a:t> </a:t>
            </a:r>
            <a:r>
              <a:rPr lang="en-US" sz="1400" dirty="0" err="1">
                <a:solidFill>
                  <a:srgbClr val="1F2D29"/>
                </a:solidFill>
                <a:ea typeface="+mn-lt"/>
                <a:cs typeface="+mn-lt"/>
              </a:rPr>
              <a:t>devant</a:t>
            </a:r>
            <a:r>
              <a:rPr lang="en-US" sz="1400" dirty="0">
                <a:solidFill>
                  <a:srgbClr val="1F2D29"/>
                </a:solidFill>
                <a:ea typeface="+mn-lt"/>
                <a:cs typeface="+mn-lt"/>
              </a:rPr>
              <a:t> et derrière </a:t>
            </a:r>
            <a:r>
              <a:rPr lang="en-US" sz="1400" dirty="0" err="1">
                <a:solidFill>
                  <a:srgbClr val="1F2D29"/>
                </a:solidFill>
                <a:ea typeface="+mn-lt"/>
                <a:cs typeface="+mn-lt"/>
              </a:rPr>
              <a:t>lui</a:t>
            </a:r>
            <a:r>
              <a:rPr lang="en-US" sz="1400" dirty="0">
                <a:solidFill>
                  <a:srgbClr val="1F2D29"/>
                </a:solidFill>
                <a:ea typeface="+mn-lt"/>
                <a:cs typeface="+mn-lt"/>
              </a:rPr>
              <a:t>.</a:t>
            </a:r>
            <a:endParaRPr lang="en-US" dirty="0"/>
          </a:p>
          <a:p>
            <a:pPr marL="344170" indent="-344170" algn="just">
              <a:lnSpc>
                <a:spcPct val="110000"/>
              </a:lnSpc>
            </a:pPr>
            <a:r>
              <a:rPr lang="en-US" sz="1400" dirty="0">
                <a:solidFill>
                  <a:srgbClr val="1F2D29"/>
                </a:solidFill>
                <a:ea typeface="+mn-lt"/>
                <a:cs typeface="+mn-lt"/>
              </a:rPr>
              <a:t>Sous la </a:t>
            </a:r>
            <a:r>
              <a:rPr lang="en-US" sz="1400" dirty="0" err="1">
                <a:solidFill>
                  <a:srgbClr val="1F2D29"/>
                </a:solidFill>
                <a:ea typeface="+mn-lt"/>
                <a:cs typeface="+mn-lt"/>
              </a:rPr>
              <a:t>conduite</a:t>
            </a:r>
            <a:r>
              <a:rPr lang="en-US" sz="1400" dirty="0">
                <a:solidFill>
                  <a:srgbClr val="1F2D29"/>
                </a:solidFill>
                <a:ea typeface="+mn-lt"/>
                <a:cs typeface="+mn-lt"/>
              </a:rPr>
              <a:t> du </a:t>
            </a:r>
            <a:r>
              <a:rPr lang="en-US" sz="1400" dirty="0" err="1">
                <a:solidFill>
                  <a:srgbClr val="1F2D29"/>
                </a:solidFill>
                <a:ea typeface="+mn-lt"/>
                <a:cs typeface="+mn-lt"/>
              </a:rPr>
              <a:t>professeur</a:t>
            </a:r>
            <a:r>
              <a:rPr lang="en-US" sz="1400" dirty="0">
                <a:solidFill>
                  <a:srgbClr val="1F2D29"/>
                </a:solidFill>
                <a:ea typeface="+mn-lt"/>
                <a:cs typeface="+mn-lt"/>
              </a:rPr>
              <a:t> </a:t>
            </a:r>
            <a:r>
              <a:rPr lang="en-US" sz="1400" dirty="0" err="1">
                <a:solidFill>
                  <a:srgbClr val="1F2D29"/>
                </a:solidFill>
                <a:ea typeface="+mn-lt"/>
                <a:cs typeface="+mn-lt"/>
              </a:rPr>
              <a:t>ou</a:t>
            </a:r>
            <a:r>
              <a:rPr lang="en-US" sz="1400" dirty="0">
                <a:solidFill>
                  <a:srgbClr val="1F2D29"/>
                </a:solidFill>
                <a:ea typeface="+mn-lt"/>
                <a:cs typeface="+mn-lt"/>
              </a:rPr>
              <a:t> de </a:t>
            </a:r>
            <a:r>
              <a:rPr lang="en-US" sz="1400" dirty="0" err="1">
                <a:solidFill>
                  <a:srgbClr val="1F2D29"/>
                </a:solidFill>
                <a:ea typeface="+mn-lt"/>
                <a:cs typeface="+mn-lt"/>
              </a:rPr>
              <a:t>l’éducateur</a:t>
            </a:r>
            <a:r>
              <a:rPr lang="en-US" sz="1400" dirty="0">
                <a:solidFill>
                  <a:srgbClr val="1F2D29"/>
                </a:solidFill>
                <a:ea typeface="+mn-lt"/>
                <a:cs typeface="+mn-lt"/>
              </a:rPr>
              <a:t>, je me </a:t>
            </a:r>
            <a:r>
              <a:rPr lang="en-US" sz="1400" dirty="0" err="1">
                <a:solidFill>
                  <a:srgbClr val="1F2D29"/>
                </a:solidFill>
                <a:ea typeface="+mn-lt"/>
                <a:cs typeface="+mn-lt"/>
              </a:rPr>
              <a:t>déplace</a:t>
            </a:r>
            <a:r>
              <a:rPr lang="en-US" sz="1400" dirty="0">
                <a:solidFill>
                  <a:srgbClr val="1F2D29"/>
                </a:solidFill>
                <a:ea typeface="+mn-lt"/>
                <a:cs typeface="+mn-lt"/>
              </a:rPr>
              <a:t> </a:t>
            </a:r>
            <a:r>
              <a:rPr lang="en-US" sz="1400" dirty="0" err="1">
                <a:solidFill>
                  <a:srgbClr val="1F2D29"/>
                </a:solidFill>
                <a:ea typeface="+mn-lt"/>
                <a:cs typeface="+mn-lt"/>
              </a:rPr>
              <a:t>vers</a:t>
            </a:r>
            <a:r>
              <a:rPr lang="en-US" sz="1400" dirty="0">
                <a:solidFill>
                  <a:srgbClr val="1F2D29"/>
                </a:solidFill>
                <a:ea typeface="+mn-lt"/>
                <a:cs typeface="+mn-lt"/>
              </a:rPr>
              <a:t> la salle de </a:t>
            </a:r>
            <a:r>
              <a:rPr lang="en-US" sz="1400" dirty="0" err="1">
                <a:solidFill>
                  <a:srgbClr val="1F2D29"/>
                </a:solidFill>
                <a:ea typeface="+mn-lt"/>
                <a:cs typeface="+mn-lt"/>
              </a:rPr>
              <a:t>classe</a:t>
            </a:r>
            <a:r>
              <a:rPr lang="en-US" sz="1400" dirty="0">
                <a:solidFill>
                  <a:srgbClr val="1F2D29"/>
                </a:solidFill>
                <a:ea typeface="+mn-lt"/>
                <a:cs typeface="+mn-lt"/>
              </a:rPr>
              <a:t> en silence.</a:t>
            </a:r>
          </a:p>
          <a:p>
            <a:pPr marL="344170" indent="-344170" algn="just">
              <a:lnSpc>
                <a:spcPct val="110000"/>
              </a:lnSpc>
            </a:pPr>
            <a:r>
              <a:rPr lang="en-US" sz="1400" dirty="0">
                <a:solidFill>
                  <a:srgbClr val="1F2D29"/>
                </a:solidFill>
                <a:ea typeface="+mn-lt"/>
                <a:cs typeface="+mn-lt"/>
              </a:rPr>
              <a:t>Des </a:t>
            </a:r>
            <a:r>
              <a:rPr lang="en-US" sz="1400" dirty="0" err="1">
                <a:solidFill>
                  <a:srgbClr val="1F2D29"/>
                </a:solidFill>
                <a:ea typeface="+mn-lt"/>
                <a:cs typeface="+mn-lt"/>
              </a:rPr>
              <a:t>marquages</a:t>
            </a:r>
            <a:r>
              <a:rPr lang="en-US" sz="1400" dirty="0">
                <a:solidFill>
                  <a:srgbClr val="1F2D29"/>
                </a:solidFill>
                <a:ea typeface="+mn-lt"/>
                <a:cs typeface="+mn-lt"/>
              </a:rPr>
              <a:t> au sol </a:t>
            </a:r>
            <a:r>
              <a:rPr lang="en-US" sz="1400" dirty="0" err="1">
                <a:solidFill>
                  <a:srgbClr val="1F2D29"/>
                </a:solidFill>
                <a:ea typeface="+mn-lt"/>
                <a:cs typeface="+mn-lt"/>
              </a:rPr>
              <a:t>seront</a:t>
            </a:r>
            <a:r>
              <a:rPr lang="en-US" sz="1400" dirty="0">
                <a:solidFill>
                  <a:srgbClr val="1F2D29"/>
                </a:solidFill>
                <a:ea typeface="+mn-lt"/>
                <a:cs typeface="+mn-lt"/>
              </a:rPr>
              <a:t> </a:t>
            </a:r>
            <a:r>
              <a:rPr lang="en-US" sz="1400" dirty="0" err="1">
                <a:solidFill>
                  <a:srgbClr val="1F2D29"/>
                </a:solidFill>
                <a:ea typeface="+mn-lt"/>
                <a:cs typeface="+mn-lt"/>
              </a:rPr>
              <a:t>présents</a:t>
            </a:r>
            <a:r>
              <a:rPr lang="en-US" sz="1400" dirty="0">
                <a:solidFill>
                  <a:srgbClr val="1F2D29"/>
                </a:solidFill>
                <a:ea typeface="+mn-lt"/>
                <a:cs typeface="+mn-lt"/>
              </a:rPr>
              <a:t> </a:t>
            </a:r>
          </a:p>
          <a:p>
            <a:pPr marL="344170" indent="-344170" algn="just">
              <a:lnSpc>
                <a:spcPct val="110000"/>
              </a:lnSpc>
            </a:pPr>
            <a:r>
              <a:rPr lang="en-US" sz="1400" dirty="0">
                <a:solidFill>
                  <a:srgbClr val="1F2D29"/>
                </a:solidFill>
                <a:ea typeface="+mn-lt"/>
                <a:cs typeface="+mn-lt"/>
              </a:rPr>
              <a:t>Les </a:t>
            </a:r>
            <a:r>
              <a:rPr lang="en-US" sz="1400" dirty="0" err="1">
                <a:solidFill>
                  <a:srgbClr val="1F2D29"/>
                </a:solidFill>
                <a:ea typeface="+mn-lt"/>
                <a:cs typeface="+mn-lt"/>
              </a:rPr>
              <a:t>élèves</a:t>
            </a:r>
            <a:r>
              <a:rPr lang="en-US" sz="1400" dirty="0">
                <a:solidFill>
                  <a:srgbClr val="1F2D29"/>
                </a:solidFill>
                <a:ea typeface="+mn-lt"/>
                <a:cs typeface="+mn-lt"/>
              </a:rPr>
              <a:t> qui </a:t>
            </a:r>
            <a:r>
              <a:rPr lang="en-US" sz="1400" dirty="0" err="1">
                <a:solidFill>
                  <a:srgbClr val="1F2D29"/>
                </a:solidFill>
                <a:ea typeface="+mn-lt"/>
                <a:cs typeface="+mn-lt"/>
              </a:rPr>
              <a:t>auront</a:t>
            </a:r>
            <a:r>
              <a:rPr lang="en-US" sz="1400" dirty="0">
                <a:solidFill>
                  <a:srgbClr val="1F2D29"/>
                </a:solidFill>
                <a:ea typeface="+mn-lt"/>
                <a:cs typeface="+mn-lt"/>
              </a:rPr>
              <a:t> </a:t>
            </a:r>
            <a:r>
              <a:rPr lang="en-US" sz="1400" dirty="0" err="1">
                <a:solidFill>
                  <a:srgbClr val="1F2D29"/>
                </a:solidFill>
                <a:ea typeface="+mn-lt"/>
                <a:cs typeface="+mn-lt"/>
              </a:rPr>
              <a:t>cours</a:t>
            </a:r>
            <a:r>
              <a:rPr lang="en-US" sz="1400" dirty="0">
                <a:solidFill>
                  <a:srgbClr val="1F2D29"/>
                </a:solidFill>
                <a:ea typeface="+mn-lt"/>
                <a:cs typeface="+mn-lt"/>
              </a:rPr>
              <a:t> dans la salles </a:t>
            </a:r>
            <a:r>
              <a:rPr lang="en-US" sz="1400" dirty="0" err="1">
                <a:solidFill>
                  <a:srgbClr val="1F2D29"/>
                </a:solidFill>
                <a:ea typeface="+mn-lt"/>
                <a:cs typeface="+mn-lt"/>
              </a:rPr>
              <a:t>multimédia</a:t>
            </a:r>
            <a:r>
              <a:rPr lang="en-US" sz="1400" dirty="0">
                <a:solidFill>
                  <a:srgbClr val="1F2D29"/>
                </a:solidFill>
                <a:ea typeface="+mn-lt"/>
                <a:cs typeface="+mn-lt"/>
              </a:rPr>
              <a:t> ( 6ème),</a:t>
            </a:r>
            <a:r>
              <a:rPr lang="en-US" sz="1400" dirty="0" err="1">
                <a:solidFill>
                  <a:srgbClr val="1F2D29"/>
                </a:solidFill>
                <a:ea typeface="+mn-lt"/>
                <a:cs typeface="+mn-lt"/>
              </a:rPr>
              <a:t>entreront</a:t>
            </a:r>
            <a:r>
              <a:rPr lang="en-US" sz="1400" dirty="0">
                <a:solidFill>
                  <a:srgbClr val="1F2D29"/>
                </a:solidFill>
                <a:ea typeface="+mn-lt"/>
                <a:cs typeface="+mn-lt"/>
              </a:rPr>
              <a:t> et </a:t>
            </a:r>
            <a:r>
              <a:rPr lang="en-US" sz="1400" dirty="0" err="1">
                <a:solidFill>
                  <a:srgbClr val="1F2D29"/>
                </a:solidFill>
                <a:ea typeface="+mn-lt"/>
                <a:cs typeface="+mn-lt"/>
              </a:rPr>
              <a:t>sortiront</a:t>
            </a:r>
            <a:r>
              <a:rPr lang="en-US" sz="1400" dirty="0">
                <a:solidFill>
                  <a:srgbClr val="1F2D29"/>
                </a:solidFill>
                <a:ea typeface="+mn-lt"/>
                <a:cs typeface="+mn-lt"/>
              </a:rPr>
              <a:t> par la </a:t>
            </a:r>
            <a:r>
              <a:rPr lang="en-US" sz="1400" dirty="0" err="1">
                <a:solidFill>
                  <a:srgbClr val="1F2D29"/>
                </a:solidFill>
                <a:ea typeface="+mn-lt"/>
                <a:cs typeface="+mn-lt"/>
              </a:rPr>
              <a:t>porte</a:t>
            </a:r>
            <a:r>
              <a:rPr lang="en-US" sz="1400" dirty="0">
                <a:solidFill>
                  <a:srgbClr val="1F2D29"/>
                </a:solidFill>
                <a:ea typeface="+mn-lt"/>
                <a:cs typeface="+mn-lt"/>
              </a:rPr>
              <a:t> </a:t>
            </a:r>
            <a:r>
              <a:rPr lang="en-US" sz="1400" dirty="0" err="1">
                <a:solidFill>
                  <a:srgbClr val="1F2D29"/>
                </a:solidFill>
                <a:ea typeface="+mn-lt"/>
                <a:cs typeface="+mn-lt"/>
              </a:rPr>
              <a:t>principale</a:t>
            </a:r>
            <a:r>
              <a:rPr lang="en-US" sz="1400" dirty="0">
                <a:solidFill>
                  <a:srgbClr val="1F2D29"/>
                </a:solidFill>
                <a:ea typeface="+mn-lt"/>
                <a:cs typeface="+mn-lt"/>
              </a:rPr>
              <a:t> du </a:t>
            </a:r>
            <a:r>
              <a:rPr lang="en-US" sz="1400" dirty="0" err="1">
                <a:solidFill>
                  <a:srgbClr val="1F2D29"/>
                </a:solidFill>
                <a:ea typeface="+mn-lt"/>
                <a:cs typeface="+mn-lt"/>
              </a:rPr>
              <a:t>bâtiment</a:t>
            </a:r>
            <a:r>
              <a:rPr lang="en-US" sz="1400" dirty="0">
                <a:solidFill>
                  <a:srgbClr val="1F2D29"/>
                </a:solidFill>
                <a:ea typeface="+mn-lt"/>
                <a:cs typeface="+mn-lt"/>
              </a:rPr>
              <a:t> et </a:t>
            </a:r>
            <a:r>
              <a:rPr lang="en-US" sz="1400" dirty="0" err="1">
                <a:solidFill>
                  <a:srgbClr val="1F2D29"/>
                </a:solidFill>
                <a:ea typeface="+mn-lt"/>
                <a:cs typeface="+mn-lt"/>
              </a:rPr>
              <a:t>monteront</a:t>
            </a:r>
            <a:r>
              <a:rPr lang="en-US" sz="1400" dirty="0">
                <a:solidFill>
                  <a:srgbClr val="1F2D29"/>
                </a:solidFill>
                <a:ea typeface="+mn-lt"/>
                <a:cs typeface="+mn-lt"/>
              </a:rPr>
              <a:t> et </a:t>
            </a:r>
            <a:r>
              <a:rPr lang="en-US" sz="1400" dirty="0" err="1">
                <a:solidFill>
                  <a:srgbClr val="1F2D29"/>
                </a:solidFill>
                <a:ea typeface="+mn-lt"/>
                <a:cs typeface="+mn-lt"/>
              </a:rPr>
              <a:t>descendront</a:t>
            </a:r>
            <a:r>
              <a:rPr lang="en-US" sz="1400" dirty="0">
                <a:solidFill>
                  <a:srgbClr val="1F2D29"/>
                </a:solidFill>
                <a:ea typeface="+mn-lt"/>
                <a:cs typeface="+mn-lt"/>
              </a:rPr>
              <a:t> par </a:t>
            </a:r>
            <a:r>
              <a:rPr lang="en-US" sz="1400" dirty="0" err="1">
                <a:solidFill>
                  <a:srgbClr val="1F2D29"/>
                </a:solidFill>
                <a:ea typeface="+mn-lt"/>
                <a:cs typeface="+mn-lt"/>
              </a:rPr>
              <a:t>l’escalier</a:t>
            </a:r>
            <a:r>
              <a:rPr lang="en-US" sz="1400" dirty="0">
                <a:solidFill>
                  <a:srgbClr val="1F2D29"/>
                </a:solidFill>
                <a:ea typeface="+mn-lt"/>
                <a:cs typeface="+mn-lt"/>
              </a:rPr>
              <a:t> du milieu ( orange)</a:t>
            </a:r>
          </a:p>
          <a:p>
            <a:pPr marL="344170" indent="-344170" algn="just">
              <a:lnSpc>
                <a:spcPct val="110000"/>
              </a:lnSpc>
            </a:pPr>
            <a:r>
              <a:rPr lang="en-US" sz="1400" dirty="0">
                <a:solidFill>
                  <a:srgbClr val="1F2D29"/>
                </a:solidFill>
                <a:ea typeface="+mn-lt"/>
                <a:cs typeface="+mn-lt"/>
              </a:rPr>
              <a:t>Les 5èmes </a:t>
            </a:r>
            <a:r>
              <a:rPr lang="en-US" sz="1400" dirty="0" err="1">
                <a:solidFill>
                  <a:srgbClr val="1F2D29"/>
                </a:solidFill>
                <a:ea typeface="+mn-lt"/>
                <a:cs typeface="+mn-lt"/>
              </a:rPr>
              <a:t>entreront</a:t>
            </a:r>
            <a:r>
              <a:rPr lang="en-US" sz="1400" dirty="0">
                <a:solidFill>
                  <a:srgbClr val="1F2D29"/>
                </a:solidFill>
                <a:ea typeface="+mn-lt"/>
                <a:cs typeface="+mn-lt"/>
              </a:rPr>
              <a:t> et </a:t>
            </a:r>
            <a:r>
              <a:rPr lang="en-US" sz="1400" dirty="0" err="1">
                <a:solidFill>
                  <a:srgbClr val="1F2D29"/>
                </a:solidFill>
                <a:ea typeface="+mn-lt"/>
                <a:cs typeface="+mn-lt"/>
              </a:rPr>
              <a:t>sortiront</a:t>
            </a:r>
            <a:r>
              <a:rPr lang="en-US" sz="1400" dirty="0">
                <a:solidFill>
                  <a:srgbClr val="1F2D29"/>
                </a:solidFill>
                <a:ea typeface="+mn-lt"/>
                <a:cs typeface="+mn-lt"/>
              </a:rPr>
              <a:t> par la </a:t>
            </a:r>
            <a:r>
              <a:rPr lang="en-US" sz="1400" dirty="0" err="1">
                <a:solidFill>
                  <a:srgbClr val="1F2D29"/>
                </a:solidFill>
                <a:ea typeface="+mn-lt"/>
                <a:cs typeface="+mn-lt"/>
              </a:rPr>
              <a:t>porte</a:t>
            </a:r>
            <a:r>
              <a:rPr lang="en-US" sz="1400" dirty="0">
                <a:solidFill>
                  <a:srgbClr val="1F2D29"/>
                </a:solidFill>
                <a:ea typeface="+mn-lt"/>
                <a:cs typeface="+mn-lt"/>
              </a:rPr>
              <a:t> </a:t>
            </a:r>
            <a:r>
              <a:rPr lang="en-US" sz="1400" dirty="0" err="1">
                <a:solidFill>
                  <a:srgbClr val="1F2D29"/>
                </a:solidFill>
                <a:ea typeface="+mn-lt"/>
                <a:cs typeface="+mn-lt"/>
              </a:rPr>
              <a:t>principale</a:t>
            </a:r>
            <a:r>
              <a:rPr lang="en-US" sz="1400" dirty="0">
                <a:solidFill>
                  <a:srgbClr val="1F2D29"/>
                </a:solidFill>
                <a:ea typeface="+mn-lt"/>
                <a:cs typeface="+mn-lt"/>
              </a:rPr>
              <a:t> du </a:t>
            </a:r>
            <a:r>
              <a:rPr lang="en-US" sz="1400" dirty="0" err="1">
                <a:solidFill>
                  <a:srgbClr val="1F2D29"/>
                </a:solidFill>
                <a:ea typeface="+mn-lt"/>
                <a:cs typeface="+mn-lt"/>
              </a:rPr>
              <a:t>bâtiment</a:t>
            </a:r>
            <a:r>
              <a:rPr lang="en-US" sz="1400" dirty="0">
                <a:solidFill>
                  <a:srgbClr val="1F2D29"/>
                </a:solidFill>
                <a:ea typeface="+mn-lt"/>
                <a:cs typeface="+mn-lt"/>
              </a:rPr>
              <a:t> et </a:t>
            </a:r>
            <a:r>
              <a:rPr lang="en-US" sz="1400" dirty="0" err="1">
                <a:solidFill>
                  <a:srgbClr val="1F2D29"/>
                </a:solidFill>
                <a:ea typeface="+mn-lt"/>
                <a:cs typeface="+mn-lt"/>
              </a:rPr>
              <a:t>monteront</a:t>
            </a:r>
            <a:r>
              <a:rPr lang="en-US" sz="1400" dirty="0">
                <a:solidFill>
                  <a:srgbClr val="1F2D29"/>
                </a:solidFill>
                <a:ea typeface="+mn-lt"/>
                <a:cs typeface="+mn-lt"/>
              </a:rPr>
              <a:t> et </a:t>
            </a:r>
            <a:r>
              <a:rPr lang="en-US" sz="1400" dirty="0" err="1">
                <a:solidFill>
                  <a:srgbClr val="1F2D29"/>
                </a:solidFill>
                <a:ea typeface="+mn-lt"/>
                <a:cs typeface="+mn-lt"/>
              </a:rPr>
              <a:t>descendront</a:t>
            </a:r>
            <a:r>
              <a:rPr lang="en-US" sz="1400" dirty="0">
                <a:solidFill>
                  <a:srgbClr val="1F2D29"/>
                </a:solidFill>
                <a:ea typeface="+mn-lt"/>
                <a:cs typeface="+mn-lt"/>
              </a:rPr>
              <a:t> par </a:t>
            </a:r>
            <a:r>
              <a:rPr lang="en-US" sz="1400" dirty="0" err="1">
                <a:solidFill>
                  <a:srgbClr val="1F2D29"/>
                </a:solidFill>
                <a:ea typeface="+mn-lt"/>
                <a:cs typeface="+mn-lt"/>
              </a:rPr>
              <a:t>l’escalier</a:t>
            </a:r>
            <a:r>
              <a:rPr lang="en-US" sz="1400" dirty="0">
                <a:solidFill>
                  <a:srgbClr val="1F2D29"/>
                </a:solidFill>
                <a:ea typeface="+mn-lt"/>
                <a:cs typeface="+mn-lt"/>
              </a:rPr>
              <a:t> de droite ( salle de </a:t>
            </a:r>
            <a:r>
              <a:rPr lang="en-US" sz="1400" dirty="0" err="1">
                <a:solidFill>
                  <a:srgbClr val="1F2D29"/>
                </a:solidFill>
                <a:ea typeface="+mn-lt"/>
                <a:cs typeface="+mn-lt"/>
              </a:rPr>
              <a:t>français</a:t>
            </a:r>
            <a:r>
              <a:rPr lang="en-US" sz="1400" dirty="0">
                <a:solidFill>
                  <a:srgbClr val="1F2D29"/>
                </a:solidFill>
                <a:ea typeface="+mn-lt"/>
                <a:cs typeface="+mn-lt"/>
              </a:rPr>
              <a:t>)</a:t>
            </a:r>
          </a:p>
          <a:p>
            <a:pPr marL="344170" indent="-344170">
              <a:lnSpc>
                <a:spcPct val="110000"/>
              </a:lnSpc>
            </a:pPr>
            <a:endParaRPr lang="en-US" sz="1400">
              <a:solidFill>
                <a:srgbClr val="1F2D29"/>
              </a:solidFill>
              <a:cs typeface="Arial" panose="020B0604020202020204"/>
            </a:endParaRPr>
          </a:p>
        </p:txBody>
      </p:sp>
    </p:spTree>
    <p:extLst>
      <p:ext uri="{BB962C8B-B14F-4D97-AF65-F5344CB8AC3E}">
        <p14:creationId xmlns:p14="http://schemas.microsoft.com/office/powerpoint/2010/main" val="217838694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26" name="Freeform: Shape 25">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27">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30" name="Rectangle 29">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Freeform: Shape 31">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2282700"/>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587C5A-CD3F-4EF7-AB96-57CD129E119C}"/>
              </a:ext>
            </a:extLst>
          </p:cNvPr>
          <p:cNvSpPr>
            <a:spLocks noGrp="1"/>
          </p:cNvSpPr>
          <p:nvPr>
            <p:ph type="title"/>
          </p:nvPr>
        </p:nvSpPr>
        <p:spPr>
          <a:xfrm>
            <a:off x="2193167" y="2590984"/>
            <a:ext cx="7369642" cy="3608480"/>
          </a:xfrm>
        </p:spPr>
        <p:txBody>
          <a:bodyPr vert="horz" lIns="91440" tIns="45720" rIns="91440" bIns="45720" rtlCol="0" anchor="t">
            <a:normAutofit/>
          </a:bodyPr>
          <a:lstStyle/>
          <a:p>
            <a:pPr algn="l"/>
            <a:r>
              <a:rPr lang="en-US" sz="8000"/>
              <a:t>UNE REPRISE ENCADRÉE</a:t>
            </a:r>
          </a:p>
        </p:txBody>
      </p:sp>
      <p:sp>
        <p:nvSpPr>
          <p:cNvPr id="3" name="Content Placeholder 2">
            <a:extLst>
              <a:ext uri="{FF2B5EF4-FFF2-40B4-BE49-F238E27FC236}">
                <a16:creationId xmlns:a16="http://schemas.microsoft.com/office/drawing/2014/main" id="{8E528DB3-6A6B-4A10-A805-BDAB42063429}"/>
              </a:ext>
            </a:extLst>
          </p:cNvPr>
          <p:cNvSpPr>
            <a:spLocks noGrp="1"/>
          </p:cNvSpPr>
          <p:nvPr>
            <p:ph idx="1"/>
          </p:nvPr>
        </p:nvSpPr>
        <p:spPr>
          <a:xfrm>
            <a:off x="2193168" y="1079212"/>
            <a:ext cx="6437630" cy="1335503"/>
          </a:xfrm>
        </p:spPr>
        <p:txBody>
          <a:bodyPr vert="horz" lIns="91440" tIns="0" rIns="91440" bIns="45720" rtlCol="0" anchor="b">
            <a:normAutofit/>
          </a:bodyPr>
          <a:lstStyle/>
          <a:p>
            <a:pPr marL="0" indent="0">
              <a:buNone/>
            </a:pPr>
            <a:r>
              <a:rPr lang="en-US" sz="3600" dirty="0">
                <a:solidFill>
                  <a:srgbClr val="FF0000"/>
                </a:solidFill>
              </a:rPr>
              <a:t>À LIRE ATTENTIVEMENT</a:t>
            </a:r>
          </a:p>
        </p:txBody>
      </p:sp>
    </p:spTree>
    <p:extLst>
      <p:ext uri="{BB962C8B-B14F-4D97-AF65-F5344CB8AC3E}">
        <p14:creationId xmlns:p14="http://schemas.microsoft.com/office/powerpoint/2010/main" val="2955656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1C16-CECE-47FF-B8CB-E3C2AC051463}"/>
              </a:ext>
            </a:extLst>
          </p:cNvPr>
          <p:cNvSpPr>
            <a:spLocks noGrp="1"/>
          </p:cNvSpPr>
          <p:nvPr>
            <p:ph type="title"/>
          </p:nvPr>
        </p:nvSpPr>
        <p:spPr/>
        <p:txBody>
          <a:bodyPr/>
          <a:lstStyle/>
          <a:p>
            <a:r>
              <a:rPr lang="en-US" dirty="0">
                <a:ea typeface="+mj-lt"/>
                <a:cs typeface="+mj-lt"/>
              </a:rPr>
              <a:t>LA RESTAURATION COLLECTIVE</a:t>
            </a:r>
            <a:endParaRPr lang="en-US" dirty="0"/>
          </a:p>
        </p:txBody>
      </p:sp>
      <p:sp>
        <p:nvSpPr>
          <p:cNvPr id="3" name="Content Placeholder 2">
            <a:extLst>
              <a:ext uri="{FF2B5EF4-FFF2-40B4-BE49-F238E27FC236}">
                <a16:creationId xmlns:a16="http://schemas.microsoft.com/office/drawing/2014/main" id="{0E70A8D0-EC3B-4E42-A4F5-335861F73C46}"/>
              </a:ext>
            </a:extLst>
          </p:cNvPr>
          <p:cNvSpPr>
            <a:spLocks noGrp="1"/>
          </p:cNvSpPr>
          <p:nvPr>
            <p:ph idx="1"/>
          </p:nvPr>
        </p:nvSpPr>
        <p:spPr>
          <a:xfrm>
            <a:off x="1899031" y="2052116"/>
            <a:ext cx="8662449" cy="4508714"/>
          </a:xfrm>
        </p:spPr>
        <p:txBody>
          <a:bodyPr>
            <a:normAutofit fontScale="55000" lnSpcReduction="20000"/>
          </a:bodyPr>
          <a:lstStyle/>
          <a:p>
            <a:pPr marL="344170" indent="-344170"/>
            <a:r>
              <a:rPr lang="en-US" dirty="0">
                <a:ea typeface="+mn-lt"/>
                <a:cs typeface="+mn-lt"/>
              </a:rPr>
              <a:t>Les </a:t>
            </a:r>
            <a:r>
              <a:rPr lang="en-US" dirty="0" err="1">
                <a:ea typeface="+mn-lt"/>
                <a:cs typeface="+mn-lt"/>
              </a:rPr>
              <a:t>élèves</a:t>
            </a:r>
            <a:r>
              <a:rPr lang="en-US" dirty="0">
                <a:ea typeface="+mn-lt"/>
                <a:cs typeface="+mn-lt"/>
              </a:rPr>
              <a:t> </a:t>
            </a:r>
            <a:r>
              <a:rPr lang="en-US" dirty="0" err="1">
                <a:ea typeface="+mn-lt"/>
                <a:cs typeface="+mn-lt"/>
              </a:rPr>
              <a:t>attendent</a:t>
            </a:r>
            <a:r>
              <a:rPr lang="en-US" dirty="0">
                <a:ea typeface="+mn-lt"/>
                <a:cs typeface="+mn-lt"/>
              </a:rPr>
              <a:t> pour </a:t>
            </a:r>
            <a:r>
              <a:rPr lang="en-US" dirty="0" err="1">
                <a:ea typeface="+mn-lt"/>
                <a:cs typeface="+mn-lt"/>
              </a:rPr>
              <a:t>entrer</a:t>
            </a:r>
            <a:r>
              <a:rPr lang="en-US" dirty="0">
                <a:ea typeface="+mn-lt"/>
                <a:cs typeface="+mn-lt"/>
              </a:rPr>
              <a:t> au self en </a:t>
            </a:r>
            <a:r>
              <a:rPr lang="en-US" dirty="0" err="1">
                <a:ea typeface="+mn-lt"/>
                <a:cs typeface="+mn-lt"/>
              </a:rPr>
              <a:t>respectant</a:t>
            </a:r>
            <a:r>
              <a:rPr lang="en-US" dirty="0">
                <a:ea typeface="+mn-lt"/>
                <a:cs typeface="+mn-lt"/>
              </a:rPr>
              <a:t> les distances de </a:t>
            </a:r>
            <a:r>
              <a:rPr lang="en-US" dirty="0" err="1">
                <a:ea typeface="+mn-lt"/>
                <a:cs typeface="+mn-lt"/>
              </a:rPr>
              <a:t>sécurité</a:t>
            </a:r>
            <a:r>
              <a:rPr lang="en-US" dirty="0">
                <a:ea typeface="+mn-lt"/>
                <a:cs typeface="+mn-lt"/>
              </a:rPr>
              <a:t> (</a:t>
            </a:r>
            <a:r>
              <a:rPr lang="en-US" dirty="0" err="1">
                <a:ea typeface="+mn-lt"/>
                <a:cs typeface="+mn-lt"/>
              </a:rPr>
              <a:t>marquage</a:t>
            </a:r>
            <a:r>
              <a:rPr lang="en-US" dirty="0">
                <a:ea typeface="+mn-lt"/>
                <a:cs typeface="+mn-lt"/>
              </a:rPr>
              <a:t> au sol)</a:t>
            </a:r>
          </a:p>
          <a:p>
            <a:pPr marL="344170" indent="-344170"/>
            <a:r>
              <a:rPr lang="en-US" dirty="0">
                <a:ea typeface="+mn-lt"/>
                <a:cs typeface="+mn-lt"/>
              </a:rPr>
              <a:t>Les </a:t>
            </a:r>
            <a:r>
              <a:rPr lang="en-US" dirty="0" err="1">
                <a:ea typeface="+mn-lt"/>
                <a:cs typeface="+mn-lt"/>
              </a:rPr>
              <a:t>portes</a:t>
            </a:r>
            <a:r>
              <a:rPr lang="en-US" dirty="0">
                <a:ea typeface="+mn-lt"/>
                <a:cs typeface="+mn-lt"/>
              </a:rPr>
              <a:t> du self </a:t>
            </a:r>
            <a:r>
              <a:rPr lang="en-US" dirty="0" err="1">
                <a:ea typeface="+mn-lt"/>
                <a:cs typeface="+mn-lt"/>
              </a:rPr>
              <a:t>sont</a:t>
            </a:r>
            <a:r>
              <a:rPr lang="en-US" dirty="0">
                <a:ea typeface="+mn-lt"/>
                <a:cs typeface="+mn-lt"/>
              </a:rPr>
              <a:t> ouvertes par les surveillants et </a:t>
            </a:r>
            <a:r>
              <a:rPr lang="en-US" dirty="0" err="1">
                <a:ea typeface="+mn-lt"/>
                <a:cs typeface="+mn-lt"/>
              </a:rPr>
              <a:t>restent</a:t>
            </a:r>
            <a:r>
              <a:rPr lang="en-US" dirty="0">
                <a:ea typeface="+mn-lt"/>
                <a:cs typeface="+mn-lt"/>
              </a:rPr>
              <a:t> ouvertes sur tout le temps du déjeuner.</a:t>
            </a:r>
          </a:p>
          <a:p>
            <a:pPr marL="344170" indent="-344170"/>
            <a:r>
              <a:rPr lang="en-US" dirty="0">
                <a:ea typeface="+mn-lt"/>
                <a:cs typeface="+mn-lt"/>
              </a:rPr>
              <a:t>En entrant au self, les </a:t>
            </a:r>
            <a:r>
              <a:rPr lang="en-US" dirty="0" err="1">
                <a:ea typeface="+mn-lt"/>
                <a:cs typeface="+mn-lt"/>
              </a:rPr>
              <a:t>élèves</a:t>
            </a:r>
            <a:r>
              <a:rPr lang="en-US" dirty="0">
                <a:ea typeface="+mn-lt"/>
                <a:cs typeface="+mn-lt"/>
              </a:rPr>
              <a:t> se </a:t>
            </a:r>
            <a:r>
              <a:rPr lang="en-US" dirty="0" err="1">
                <a:ea typeface="+mn-lt"/>
                <a:cs typeface="+mn-lt"/>
              </a:rPr>
              <a:t>nettoient</a:t>
            </a:r>
            <a:r>
              <a:rPr lang="en-US" dirty="0">
                <a:ea typeface="+mn-lt"/>
                <a:cs typeface="+mn-lt"/>
              </a:rPr>
              <a:t> les mains au gel </a:t>
            </a:r>
            <a:r>
              <a:rPr lang="en-US" dirty="0" err="1">
                <a:ea typeface="+mn-lt"/>
                <a:cs typeface="+mn-lt"/>
              </a:rPr>
              <a:t>hydroalcoolique</a:t>
            </a:r>
            <a:r>
              <a:rPr lang="en-US" dirty="0">
                <a:ea typeface="+mn-lt"/>
                <a:cs typeface="+mn-lt"/>
              </a:rPr>
              <a:t>.</a:t>
            </a:r>
          </a:p>
          <a:p>
            <a:pPr marL="344170" indent="-344170"/>
            <a:r>
              <a:rPr lang="en-US" dirty="0">
                <a:ea typeface="+mn-lt"/>
                <a:cs typeface="+mn-lt"/>
              </a:rPr>
              <a:t> Les </a:t>
            </a:r>
            <a:r>
              <a:rPr lang="en-US" dirty="0" err="1">
                <a:ea typeface="+mn-lt"/>
                <a:cs typeface="+mn-lt"/>
              </a:rPr>
              <a:t>élèves</a:t>
            </a:r>
            <a:r>
              <a:rPr lang="en-US" dirty="0">
                <a:ea typeface="+mn-lt"/>
                <a:cs typeface="+mn-lt"/>
              </a:rPr>
              <a:t> </a:t>
            </a:r>
            <a:r>
              <a:rPr lang="en-US" dirty="0" err="1">
                <a:ea typeface="+mn-lt"/>
                <a:cs typeface="+mn-lt"/>
              </a:rPr>
              <a:t>déjeunent</a:t>
            </a:r>
            <a:r>
              <a:rPr lang="en-US" dirty="0">
                <a:ea typeface="+mn-lt"/>
                <a:cs typeface="+mn-lt"/>
              </a:rPr>
              <a:t> en </a:t>
            </a:r>
            <a:r>
              <a:rPr lang="en-US" dirty="0" err="1">
                <a:ea typeface="+mn-lt"/>
                <a:cs typeface="+mn-lt"/>
              </a:rPr>
              <a:t>quinconce</a:t>
            </a:r>
            <a:r>
              <a:rPr lang="en-US" dirty="0">
                <a:ea typeface="+mn-lt"/>
                <a:cs typeface="+mn-lt"/>
              </a:rPr>
              <a:t> 1 m de distance </a:t>
            </a:r>
            <a:r>
              <a:rPr lang="en-US" dirty="0" err="1">
                <a:ea typeface="+mn-lt"/>
                <a:cs typeface="+mn-lt"/>
              </a:rPr>
              <a:t>chacun</a:t>
            </a:r>
            <a:r>
              <a:rPr lang="en-US" dirty="0">
                <a:ea typeface="+mn-lt"/>
                <a:cs typeface="+mn-lt"/>
              </a:rPr>
              <a:t>. Les chaises </a:t>
            </a:r>
            <a:r>
              <a:rPr lang="en-US" dirty="0" err="1">
                <a:ea typeface="+mn-lt"/>
                <a:cs typeface="+mn-lt"/>
              </a:rPr>
              <a:t>inutiles</a:t>
            </a:r>
            <a:r>
              <a:rPr lang="en-US" dirty="0">
                <a:ea typeface="+mn-lt"/>
                <a:cs typeface="+mn-lt"/>
              </a:rPr>
              <a:t> </a:t>
            </a:r>
            <a:r>
              <a:rPr lang="en-US" dirty="0" err="1">
                <a:ea typeface="+mn-lt"/>
                <a:cs typeface="+mn-lt"/>
              </a:rPr>
              <a:t>sont</a:t>
            </a:r>
            <a:r>
              <a:rPr lang="en-US" dirty="0">
                <a:ea typeface="+mn-lt"/>
                <a:cs typeface="+mn-lt"/>
              </a:rPr>
              <a:t> </a:t>
            </a:r>
            <a:r>
              <a:rPr lang="en-US" dirty="0" err="1">
                <a:ea typeface="+mn-lt"/>
                <a:cs typeface="+mn-lt"/>
              </a:rPr>
              <a:t>retirées</a:t>
            </a:r>
            <a:r>
              <a:rPr lang="en-US" dirty="0">
                <a:ea typeface="+mn-lt"/>
                <a:cs typeface="+mn-lt"/>
              </a:rPr>
              <a:t>. </a:t>
            </a:r>
            <a:r>
              <a:rPr lang="en-US" dirty="0" err="1">
                <a:ea typeface="+mn-lt"/>
                <a:cs typeface="+mn-lt"/>
              </a:rPr>
              <a:t>Soit</a:t>
            </a:r>
            <a:r>
              <a:rPr lang="en-US" dirty="0">
                <a:ea typeface="+mn-lt"/>
                <a:cs typeface="+mn-lt"/>
              </a:rPr>
              <a:t>, </a:t>
            </a:r>
            <a:r>
              <a:rPr lang="en-US" dirty="0" err="1">
                <a:ea typeface="+mn-lt"/>
                <a:cs typeface="+mn-lt"/>
              </a:rPr>
              <a:t>ils</a:t>
            </a:r>
            <a:r>
              <a:rPr lang="en-US" dirty="0">
                <a:ea typeface="+mn-lt"/>
                <a:cs typeface="+mn-lt"/>
              </a:rPr>
              <a:t> </a:t>
            </a:r>
            <a:r>
              <a:rPr lang="en-US" dirty="0" err="1">
                <a:ea typeface="+mn-lt"/>
                <a:cs typeface="+mn-lt"/>
              </a:rPr>
              <a:t>mangent</a:t>
            </a:r>
            <a:r>
              <a:rPr lang="en-US" dirty="0">
                <a:ea typeface="+mn-lt"/>
                <a:cs typeface="+mn-lt"/>
              </a:rPr>
              <a:t> dehors en tenant </a:t>
            </a:r>
            <a:r>
              <a:rPr lang="en-US" dirty="0" err="1">
                <a:ea typeface="+mn-lt"/>
                <a:cs typeface="+mn-lt"/>
              </a:rPr>
              <a:t>compte</a:t>
            </a:r>
            <a:r>
              <a:rPr lang="en-US" dirty="0">
                <a:ea typeface="+mn-lt"/>
                <a:cs typeface="+mn-lt"/>
              </a:rPr>
              <a:t> de la </a:t>
            </a:r>
            <a:r>
              <a:rPr lang="en-US" dirty="0" err="1">
                <a:ea typeface="+mn-lt"/>
                <a:cs typeface="+mn-lt"/>
              </a:rPr>
              <a:t>distanciation</a:t>
            </a:r>
            <a:r>
              <a:rPr lang="en-US" dirty="0">
                <a:ea typeface="+mn-lt"/>
                <a:cs typeface="+mn-lt"/>
              </a:rPr>
              <a:t>. </a:t>
            </a:r>
          </a:p>
          <a:p>
            <a:pPr marL="344170" indent="-344170"/>
            <a:r>
              <a:rPr lang="en-US" dirty="0">
                <a:ea typeface="+mn-lt"/>
                <a:cs typeface="+mn-lt"/>
              </a:rPr>
              <a:t> Les sachets pique-</a:t>
            </a:r>
            <a:r>
              <a:rPr lang="en-US" dirty="0" err="1">
                <a:ea typeface="+mn-lt"/>
                <a:cs typeface="+mn-lt"/>
              </a:rPr>
              <a:t>niques</a:t>
            </a:r>
            <a:r>
              <a:rPr lang="en-US" dirty="0">
                <a:ea typeface="+mn-lt"/>
                <a:cs typeface="+mn-lt"/>
              </a:rPr>
              <a:t> </a:t>
            </a:r>
            <a:r>
              <a:rPr lang="en-US" dirty="0" err="1">
                <a:ea typeface="+mn-lt"/>
                <a:cs typeface="+mn-lt"/>
              </a:rPr>
              <a:t>seront</a:t>
            </a:r>
            <a:r>
              <a:rPr lang="en-US" dirty="0">
                <a:ea typeface="+mn-lt"/>
                <a:cs typeface="+mn-lt"/>
              </a:rPr>
              <a:t> déjà sur la table dans </a:t>
            </a:r>
            <a:r>
              <a:rPr lang="en-US" dirty="0" err="1">
                <a:ea typeface="+mn-lt"/>
                <a:cs typeface="+mn-lt"/>
              </a:rPr>
              <a:t>une</a:t>
            </a:r>
            <a:r>
              <a:rPr lang="en-US" dirty="0">
                <a:ea typeface="+mn-lt"/>
                <a:cs typeface="+mn-lt"/>
              </a:rPr>
              <a:t> </a:t>
            </a:r>
            <a:r>
              <a:rPr lang="en-US" dirty="0" err="1">
                <a:ea typeface="+mn-lt"/>
                <a:cs typeface="+mn-lt"/>
              </a:rPr>
              <a:t>paniere</a:t>
            </a:r>
            <a:r>
              <a:rPr lang="en-US" dirty="0">
                <a:ea typeface="+mn-lt"/>
                <a:cs typeface="+mn-lt"/>
              </a:rPr>
              <a:t>. </a:t>
            </a:r>
            <a:r>
              <a:rPr lang="en-US" dirty="0" err="1">
                <a:ea typeface="+mn-lt"/>
                <a:cs typeface="+mn-lt"/>
              </a:rPr>
              <a:t>Ainsi</a:t>
            </a:r>
            <a:r>
              <a:rPr lang="en-US" dirty="0">
                <a:ea typeface="+mn-lt"/>
                <a:cs typeface="+mn-lt"/>
              </a:rPr>
              <a:t> les </a:t>
            </a:r>
            <a:r>
              <a:rPr lang="en-US" dirty="0" err="1">
                <a:ea typeface="+mn-lt"/>
                <a:cs typeface="+mn-lt"/>
              </a:rPr>
              <a:t>élèves</a:t>
            </a:r>
            <a:r>
              <a:rPr lang="en-US" dirty="0">
                <a:ea typeface="+mn-lt"/>
                <a:cs typeface="+mn-lt"/>
              </a:rPr>
              <a:t> se </a:t>
            </a:r>
            <a:r>
              <a:rPr lang="en-US" dirty="0" err="1">
                <a:ea typeface="+mn-lt"/>
                <a:cs typeface="+mn-lt"/>
              </a:rPr>
              <a:t>servent</a:t>
            </a:r>
            <a:r>
              <a:rPr lang="en-US" dirty="0">
                <a:ea typeface="+mn-lt"/>
                <a:cs typeface="+mn-lt"/>
              </a:rPr>
              <a:t> </a:t>
            </a:r>
            <a:r>
              <a:rPr lang="en-US" dirty="0" err="1">
                <a:ea typeface="+mn-lt"/>
                <a:cs typeface="+mn-lt"/>
              </a:rPr>
              <a:t>eux-mêmes</a:t>
            </a:r>
            <a:r>
              <a:rPr lang="en-US" dirty="0">
                <a:ea typeface="+mn-lt"/>
                <a:cs typeface="+mn-lt"/>
              </a:rPr>
              <a:t>.</a:t>
            </a:r>
          </a:p>
          <a:p>
            <a:pPr marL="344170" indent="-344170"/>
            <a:r>
              <a:rPr lang="en-US" dirty="0">
                <a:ea typeface="+mn-lt"/>
                <a:cs typeface="+mn-lt"/>
              </a:rPr>
              <a:t> Les pots </a:t>
            </a:r>
            <a:r>
              <a:rPr lang="en-US" dirty="0" err="1">
                <a:ea typeface="+mn-lt"/>
                <a:cs typeface="+mn-lt"/>
              </a:rPr>
              <a:t>d’eau</a:t>
            </a:r>
            <a:r>
              <a:rPr lang="en-US" dirty="0">
                <a:ea typeface="+mn-lt"/>
                <a:cs typeface="+mn-lt"/>
              </a:rPr>
              <a:t> </a:t>
            </a:r>
            <a:r>
              <a:rPr lang="en-US" dirty="0" err="1">
                <a:ea typeface="+mn-lt"/>
                <a:cs typeface="+mn-lt"/>
              </a:rPr>
              <a:t>sont</a:t>
            </a:r>
            <a:r>
              <a:rPr lang="en-US" dirty="0">
                <a:ea typeface="+mn-lt"/>
                <a:cs typeface="+mn-lt"/>
              </a:rPr>
              <a:t> </a:t>
            </a:r>
            <a:r>
              <a:rPr lang="en-US" dirty="0" err="1">
                <a:ea typeface="+mn-lt"/>
                <a:cs typeface="+mn-lt"/>
              </a:rPr>
              <a:t>supprimés</a:t>
            </a:r>
            <a:r>
              <a:rPr lang="en-US" dirty="0">
                <a:ea typeface="+mn-lt"/>
                <a:cs typeface="+mn-lt"/>
              </a:rPr>
              <a:t>. </a:t>
            </a:r>
            <a:r>
              <a:rPr lang="en-US" dirty="0" err="1">
                <a:ea typeface="+mn-lt"/>
                <a:cs typeface="+mn-lt"/>
              </a:rPr>
              <a:t>L’eau</a:t>
            </a:r>
            <a:r>
              <a:rPr lang="en-US" dirty="0">
                <a:ea typeface="+mn-lt"/>
                <a:cs typeface="+mn-lt"/>
              </a:rPr>
              <a:t> sera </a:t>
            </a:r>
            <a:r>
              <a:rPr lang="en-US" dirty="0" err="1">
                <a:ea typeface="+mn-lt"/>
                <a:cs typeface="+mn-lt"/>
              </a:rPr>
              <a:t>servie</a:t>
            </a:r>
            <a:r>
              <a:rPr lang="en-US" dirty="0">
                <a:ea typeface="+mn-lt"/>
                <a:cs typeface="+mn-lt"/>
              </a:rPr>
              <a:t> en </a:t>
            </a:r>
            <a:r>
              <a:rPr lang="en-US" dirty="0" err="1">
                <a:ea typeface="+mn-lt"/>
                <a:cs typeface="+mn-lt"/>
              </a:rPr>
              <a:t>bouteille</a:t>
            </a:r>
            <a:r>
              <a:rPr lang="en-US" dirty="0">
                <a:ea typeface="+mn-lt"/>
                <a:cs typeface="+mn-lt"/>
              </a:rPr>
              <a:t> </a:t>
            </a:r>
            <a:r>
              <a:rPr lang="en-US" dirty="0" err="1">
                <a:ea typeface="+mn-lt"/>
                <a:cs typeface="+mn-lt"/>
              </a:rPr>
              <a:t>individuelle</a:t>
            </a:r>
            <a:r>
              <a:rPr lang="en-US" dirty="0">
                <a:ea typeface="+mn-lt"/>
                <a:cs typeface="+mn-lt"/>
              </a:rPr>
              <a:t>.</a:t>
            </a:r>
          </a:p>
          <a:p>
            <a:pPr marL="344170" indent="-344170"/>
            <a:r>
              <a:rPr lang="en-US" dirty="0">
                <a:ea typeface="+mn-lt"/>
                <a:cs typeface="+mn-lt"/>
              </a:rPr>
              <a:t>Les </a:t>
            </a:r>
            <a:r>
              <a:rPr lang="en-US" dirty="0" err="1">
                <a:ea typeface="+mn-lt"/>
                <a:cs typeface="+mn-lt"/>
              </a:rPr>
              <a:t>élèves</a:t>
            </a:r>
            <a:r>
              <a:rPr lang="en-US" dirty="0">
                <a:ea typeface="+mn-lt"/>
                <a:cs typeface="+mn-lt"/>
              </a:rPr>
              <a:t> </a:t>
            </a:r>
            <a:r>
              <a:rPr lang="en-US" dirty="0" err="1">
                <a:ea typeface="+mn-lt"/>
                <a:cs typeface="+mn-lt"/>
              </a:rPr>
              <a:t>iront</a:t>
            </a:r>
            <a:r>
              <a:rPr lang="en-US" dirty="0">
                <a:ea typeface="+mn-lt"/>
                <a:cs typeface="+mn-lt"/>
              </a:rPr>
              <a:t> </a:t>
            </a:r>
            <a:r>
              <a:rPr lang="en-US" dirty="0" err="1">
                <a:ea typeface="+mn-lt"/>
                <a:cs typeface="+mn-lt"/>
              </a:rPr>
              <a:t>jeter</a:t>
            </a:r>
            <a:r>
              <a:rPr lang="en-US" dirty="0">
                <a:ea typeface="+mn-lt"/>
                <a:cs typeface="+mn-lt"/>
              </a:rPr>
              <a:t> les </a:t>
            </a:r>
            <a:r>
              <a:rPr lang="en-US" dirty="0" err="1">
                <a:ea typeface="+mn-lt"/>
                <a:cs typeface="+mn-lt"/>
              </a:rPr>
              <a:t>restes</a:t>
            </a:r>
            <a:r>
              <a:rPr lang="en-US" dirty="0">
                <a:ea typeface="+mn-lt"/>
                <a:cs typeface="+mn-lt"/>
              </a:rPr>
              <a:t> dans </a:t>
            </a:r>
            <a:r>
              <a:rPr lang="en-US" dirty="0" err="1">
                <a:ea typeface="+mn-lt"/>
                <a:cs typeface="+mn-lt"/>
              </a:rPr>
              <a:t>une</a:t>
            </a:r>
            <a:r>
              <a:rPr lang="en-US" dirty="0">
                <a:ea typeface="+mn-lt"/>
                <a:cs typeface="+mn-lt"/>
              </a:rPr>
              <a:t> </a:t>
            </a:r>
            <a:r>
              <a:rPr lang="en-US" dirty="0" err="1">
                <a:ea typeface="+mn-lt"/>
                <a:cs typeface="+mn-lt"/>
              </a:rPr>
              <a:t>poubelle</a:t>
            </a:r>
            <a:r>
              <a:rPr lang="en-US" dirty="0">
                <a:ea typeface="+mn-lt"/>
                <a:cs typeface="+mn-lt"/>
              </a:rPr>
              <a:t>. </a:t>
            </a:r>
            <a:r>
              <a:rPr lang="en-US" dirty="0" err="1">
                <a:ea typeface="+mn-lt"/>
                <a:cs typeface="+mn-lt"/>
              </a:rPr>
              <a:t>Ils</a:t>
            </a:r>
            <a:r>
              <a:rPr lang="en-US" dirty="0">
                <a:ea typeface="+mn-lt"/>
                <a:cs typeface="+mn-lt"/>
              </a:rPr>
              <a:t> ne </a:t>
            </a:r>
            <a:r>
              <a:rPr lang="en-US" dirty="0" err="1">
                <a:ea typeface="+mn-lt"/>
                <a:cs typeface="+mn-lt"/>
              </a:rPr>
              <a:t>passeront</a:t>
            </a:r>
            <a:r>
              <a:rPr lang="en-US" dirty="0">
                <a:ea typeface="+mn-lt"/>
                <a:cs typeface="+mn-lt"/>
              </a:rPr>
              <a:t> pas sur la </a:t>
            </a:r>
            <a:r>
              <a:rPr lang="en-US" dirty="0" err="1">
                <a:ea typeface="+mn-lt"/>
                <a:cs typeface="+mn-lt"/>
              </a:rPr>
              <a:t>ligne</a:t>
            </a:r>
            <a:r>
              <a:rPr lang="en-US" dirty="0">
                <a:ea typeface="+mn-lt"/>
                <a:cs typeface="+mn-lt"/>
              </a:rPr>
              <a:t> du lave </a:t>
            </a:r>
            <a:r>
              <a:rPr lang="en-US" dirty="0" err="1">
                <a:ea typeface="+mn-lt"/>
                <a:cs typeface="+mn-lt"/>
              </a:rPr>
              <a:t>vaisselle</a:t>
            </a:r>
            <a:r>
              <a:rPr lang="en-US" dirty="0">
                <a:ea typeface="+mn-lt"/>
                <a:cs typeface="+mn-lt"/>
              </a:rPr>
              <a:t>. </a:t>
            </a:r>
            <a:r>
              <a:rPr lang="en-US" dirty="0" err="1">
                <a:ea typeface="+mn-lt"/>
                <a:cs typeface="+mn-lt"/>
              </a:rPr>
              <a:t>Ils</a:t>
            </a:r>
            <a:r>
              <a:rPr lang="en-US" dirty="0">
                <a:ea typeface="+mn-lt"/>
                <a:cs typeface="+mn-lt"/>
              </a:rPr>
              <a:t> </a:t>
            </a:r>
            <a:r>
              <a:rPr lang="en-US" dirty="0" err="1">
                <a:ea typeface="+mn-lt"/>
                <a:cs typeface="+mn-lt"/>
              </a:rPr>
              <a:t>restent</a:t>
            </a:r>
            <a:r>
              <a:rPr lang="en-US" dirty="0">
                <a:ea typeface="+mn-lt"/>
                <a:cs typeface="+mn-lt"/>
              </a:rPr>
              <a:t> à </a:t>
            </a:r>
            <a:r>
              <a:rPr lang="en-US" dirty="0" err="1">
                <a:ea typeface="+mn-lt"/>
                <a:cs typeface="+mn-lt"/>
              </a:rPr>
              <a:t>leur</a:t>
            </a:r>
            <a:r>
              <a:rPr lang="en-US" dirty="0">
                <a:ea typeface="+mn-lt"/>
                <a:cs typeface="+mn-lt"/>
              </a:rPr>
              <a:t> table </a:t>
            </a:r>
            <a:r>
              <a:rPr lang="en-US" dirty="0" err="1">
                <a:ea typeface="+mn-lt"/>
                <a:cs typeface="+mn-lt"/>
              </a:rPr>
              <a:t>si</a:t>
            </a:r>
            <a:r>
              <a:rPr lang="en-US" dirty="0">
                <a:ea typeface="+mn-lt"/>
                <a:cs typeface="+mn-lt"/>
              </a:rPr>
              <a:t> trop </a:t>
            </a:r>
            <a:r>
              <a:rPr lang="en-US" dirty="0" err="1">
                <a:ea typeface="+mn-lt"/>
                <a:cs typeface="+mn-lt"/>
              </a:rPr>
              <a:t>d’élèves</a:t>
            </a:r>
            <a:r>
              <a:rPr lang="en-US" dirty="0">
                <a:ea typeface="+mn-lt"/>
                <a:cs typeface="+mn-lt"/>
              </a:rPr>
              <a:t> </a:t>
            </a:r>
            <a:r>
              <a:rPr lang="en-US" dirty="0" err="1">
                <a:ea typeface="+mn-lt"/>
                <a:cs typeface="+mn-lt"/>
              </a:rPr>
              <a:t>attendent</a:t>
            </a:r>
            <a:r>
              <a:rPr lang="en-US" dirty="0">
                <a:ea typeface="+mn-lt"/>
                <a:cs typeface="+mn-lt"/>
              </a:rPr>
              <a:t> pour </a:t>
            </a:r>
            <a:r>
              <a:rPr lang="en-US" dirty="0" err="1">
                <a:ea typeface="+mn-lt"/>
                <a:cs typeface="+mn-lt"/>
              </a:rPr>
              <a:t>desservir</a:t>
            </a:r>
            <a:r>
              <a:rPr lang="en-US" dirty="0">
                <a:ea typeface="+mn-lt"/>
                <a:cs typeface="+mn-lt"/>
              </a:rPr>
              <a:t> </a:t>
            </a:r>
            <a:r>
              <a:rPr lang="en-US" dirty="0" err="1">
                <a:ea typeface="+mn-lt"/>
                <a:cs typeface="+mn-lt"/>
              </a:rPr>
              <a:t>si</a:t>
            </a:r>
            <a:r>
              <a:rPr lang="en-US" dirty="0">
                <a:ea typeface="+mn-lt"/>
                <a:cs typeface="+mn-lt"/>
              </a:rPr>
              <a:t> </a:t>
            </a:r>
            <a:r>
              <a:rPr lang="en-US" dirty="0" err="1">
                <a:ea typeface="+mn-lt"/>
                <a:cs typeface="+mn-lt"/>
              </a:rPr>
              <a:t>ils</a:t>
            </a:r>
            <a:r>
              <a:rPr lang="en-US" dirty="0">
                <a:ea typeface="+mn-lt"/>
                <a:cs typeface="+mn-lt"/>
              </a:rPr>
              <a:t> </a:t>
            </a:r>
            <a:r>
              <a:rPr lang="en-US" dirty="0" err="1">
                <a:ea typeface="+mn-lt"/>
                <a:cs typeface="+mn-lt"/>
              </a:rPr>
              <a:t>sont</a:t>
            </a:r>
            <a:r>
              <a:rPr lang="en-US" dirty="0">
                <a:ea typeface="+mn-lt"/>
                <a:cs typeface="+mn-lt"/>
              </a:rPr>
              <a:t> au self.</a:t>
            </a:r>
            <a:endParaRPr lang="en-US" dirty="0">
              <a:cs typeface="Arial"/>
            </a:endParaRPr>
          </a:p>
          <a:p>
            <a:pPr marL="344170" indent="-344170"/>
            <a:r>
              <a:rPr lang="en-US" dirty="0">
                <a:ea typeface="+mn-lt"/>
                <a:cs typeface="+mn-lt"/>
              </a:rPr>
              <a:t> A </a:t>
            </a:r>
            <a:r>
              <a:rPr lang="en-US" dirty="0" err="1">
                <a:ea typeface="+mn-lt"/>
                <a:cs typeface="+mn-lt"/>
              </a:rPr>
              <a:t>une</a:t>
            </a:r>
            <a:r>
              <a:rPr lang="en-US" dirty="0">
                <a:ea typeface="+mn-lt"/>
                <a:cs typeface="+mn-lt"/>
              </a:rPr>
              <a:t> </a:t>
            </a:r>
            <a:r>
              <a:rPr lang="en-US" dirty="0" err="1">
                <a:ea typeface="+mn-lt"/>
                <a:cs typeface="+mn-lt"/>
              </a:rPr>
              <a:t>même</a:t>
            </a:r>
            <a:r>
              <a:rPr lang="en-US" dirty="0">
                <a:ea typeface="+mn-lt"/>
                <a:cs typeface="+mn-lt"/>
              </a:rPr>
              <a:t> place, </a:t>
            </a:r>
            <a:r>
              <a:rPr lang="en-US" dirty="0" err="1">
                <a:ea typeface="+mn-lt"/>
                <a:cs typeface="+mn-lt"/>
              </a:rPr>
              <a:t>si</a:t>
            </a:r>
            <a:r>
              <a:rPr lang="en-US" dirty="0">
                <a:ea typeface="+mn-lt"/>
                <a:cs typeface="+mn-lt"/>
              </a:rPr>
              <a:t> </a:t>
            </a:r>
            <a:r>
              <a:rPr lang="en-US" dirty="0" err="1">
                <a:ea typeface="+mn-lt"/>
                <a:cs typeface="+mn-lt"/>
              </a:rPr>
              <a:t>plusieurs</a:t>
            </a:r>
            <a:r>
              <a:rPr lang="en-US" dirty="0">
                <a:ea typeface="+mn-lt"/>
                <a:cs typeface="+mn-lt"/>
              </a:rPr>
              <a:t> </a:t>
            </a:r>
            <a:r>
              <a:rPr lang="en-US" dirty="0" err="1">
                <a:ea typeface="+mn-lt"/>
                <a:cs typeface="+mn-lt"/>
              </a:rPr>
              <a:t>élèves</a:t>
            </a:r>
            <a:r>
              <a:rPr lang="en-US" dirty="0">
                <a:ea typeface="+mn-lt"/>
                <a:cs typeface="+mn-lt"/>
              </a:rPr>
              <a:t> se </a:t>
            </a:r>
            <a:r>
              <a:rPr lang="en-US" dirty="0" err="1">
                <a:ea typeface="+mn-lt"/>
                <a:cs typeface="+mn-lt"/>
              </a:rPr>
              <a:t>succèdent</a:t>
            </a:r>
            <a:r>
              <a:rPr lang="en-US" dirty="0">
                <a:ea typeface="+mn-lt"/>
                <a:cs typeface="+mn-lt"/>
              </a:rPr>
              <a:t>, un </a:t>
            </a:r>
            <a:r>
              <a:rPr lang="en-US" dirty="0" err="1">
                <a:ea typeface="+mn-lt"/>
                <a:cs typeface="+mn-lt"/>
              </a:rPr>
              <a:t>nettoyage</a:t>
            </a:r>
            <a:r>
              <a:rPr lang="en-US" dirty="0">
                <a:ea typeface="+mn-lt"/>
                <a:cs typeface="+mn-lt"/>
              </a:rPr>
              <a:t> </a:t>
            </a:r>
            <a:r>
              <a:rPr lang="en-US" dirty="0" err="1">
                <a:ea typeface="+mn-lt"/>
                <a:cs typeface="+mn-lt"/>
              </a:rPr>
              <a:t>intermédiaire</a:t>
            </a:r>
            <a:r>
              <a:rPr lang="en-US" dirty="0">
                <a:ea typeface="+mn-lt"/>
                <a:cs typeface="+mn-lt"/>
              </a:rPr>
              <a:t> de </a:t>
            </a:r>
            <a:r>
              <a:rPr lang="en-US" dirty="0" err="1">
                <a:ea typeface="+mn-lt"/>
                <a:cs typeface="+mn-lt"/>
              </a:rPr>
              <a:t>l’emplacement</a:t>
            </a:r>
            <a:r>
              <a:rPr lang="en-US" dirty="0">
                <a:ea typeface="+mn-lt"/>
                <a:cs typeface="+mn-lt"/>
              </a:rPr>
              <a:t> et de la chaise </a:t>
            </a:r>
            <a:r>
              <a:rPr lang="en-US" dirty="0" err="1">
                <a:ea typeface="+mn-lt"/>
                <a:cs typeface="+mn-lt"/>
              </a:rPr>
              <a:t>utilisés</a:t>
            </a:r>
            <a:r>
              <a:rPr lang="en-US" dirty="0">
                <a:ea typeface="+mn-lt"/>
                <a:cs typeface="+mn-lt"/>
              </a:rPr>
              <a:t> </a:t>
            </a:r>
            <a:r>
              <a:rPr lang="en-US" dirty="0" err="1">
                <a:ea typeface="+mn-lt"/>
                <a:cs typeface="+mn-lt"/>
              </a:rPr>
              <a:t>sont</a:t>
            </a:r>
            <a:r>
              <a:rPr lang="en-US" dirty="0">
                <a:ea typeface="+mn-lt"/>
                <a:cs typeface="+mn-lt"/>
              </a:rPr>
              <a:t> </a:t>
            </a:r>
            <a:r>
              <a:rPr lang="en-US" dirty="0" err="1">
                <a:ea typeface="+mn-lt"/>
                <a:cs typeface="+mn-lt"/>
              </a:rPr>
              <a:t>réalisés</a:t>
            </a:r>
            <a:r>
              <a:rPr lang="en-US" dirty="0">
                <a:ea typeface="+mn-lt"/>
                <a:cs typeface="+mn-lt"/>
              </a:rPr>
              <a:t> avec </a:t>
            </a:r>
            <a:r>
              <a:rPr lang="en-US" dirty="0" err="1">
                <a:ea typeface="+mn-lt"/>
                <a:cs typeface="+mn-lt"/>
              </a:rPr>
              <a:t>une</a:t>
            </a:r>
            <a:r>
              <a:rPr lang="en-US" dirty="0">
                <a:ea typeface="+mn-lt"/>
                <a:cs typeface="+mn-lt"/>
              </a:rPr>
              <a:t> </a:t>
            </a:r>
            <a:r>
              <a:rPr lang="en-US" dirty="0" err="1">
                <a:ea typeface="+mn-lt"/>
                <a:cs typeface="+mn-lt"/>
              </a:rPr>
              <a:t>lavette</a:t>
            </a:r>
            <a:r>
              <a:rPr lang="en-US" dirty="0">
                <a:ea typeface="+mn-lt"/>
                <a:cs typeface="+mn-lt"/>
              </a:rPr>
              <a:t> </a:t>
            </a:r>
            <a:r>
              <a:rPr lang="en-US" dirty="0" err="1">
                <a:ea typeface="+mn-lt"/>
                <a:cs typeface="+mn-lt"/>
              </a:rPr>
              <a:t>imprégnée</a:t>
            </a:r>
            <a:r>
              <a:rPr lang="en-US" dirty="0">
                <a:ea typeface="+mn-lt"/>
                <a:cs typeface="+mn-lt"/>
              </a:rPr>
              <a:t> de </a:t>
            </a:r>
            <a:r>
              <a:rPr lang="en-US" dirty="0" err="1">
                <a:ea typeface="+mn-lt"/>
                <a:cs typeface="+mn-lt"/>
              </a:rPr>
              <a:t>détergent</a:t>
            </a:r>
            <a:r>
              <a:rPr lang="en-US" dirty="0">
                <a:ea typeface="+mn-lt"/>
                <a:cs typeface="+mn-lt"/>
              </a:rPr>
              <a:t> </a:t>
            </a:r>
            <a:r>
              <a:rPr lang="en-US" dirty="0" err="1">
                <a:ea typeface="+mn-lt"/>
                <a:cs typeface="+mn-lt"/>
              </a:rPr>
              <a:t>désinfectant</a:t>
            </a:r>
            <a:r>
              <a:rPr lang="en-US" dirty="0">
                <a:ea typeface="+mn-lt"/>
                <a:cs typeface="+mn-lt"/>
              </a:rPr>
              <a:t>. </a:t>
            </a:r>
          </a:p>
          <a:p>
            <a:pPr marL="344170" indent="-344170"/>
            <a:r>
              <a:rPr lang="en-US" dirty="0">
                <a:ea typeface="+mn-lt"/>
                <a:cs typeface="+mn-lt"/>
              </a:rPr>
              <a:t>Avant de quitter le self, </a:t>
            </a:r>
            <a:r>
              <a:rPr lang="en-US" dirty="0" err="1">
                <a:ea typeface="+mn-lt"/>
                <a:cs typeface="+mn-lt"/>
              </a:rPr>
              <a:t>ils</a:t>
            </a:r>
            <a:r>
              <a:rPr lang="en-US" dirty="0">
                <a:ea typeface="+mn-lt"/>
                <a:cs typeface="+mn-lt"/>
              </a:rPr>
              <a:t> se </a:t>
            </a:r>
            <a:r>
              <a:rPr lang="en-US" dirty="0" err="1">
                <a:ea typeface="+mn-lt"/>
                <a:cs typeface="+mn-lt"/>
              </a:rPr>
              <a:t>nettoient</a:t>
            </a:r>
            <a:r>
              <a:rPr lang="en-US" dirty="0">
                <a:ea typeface="+mn-lt"/>
                <a:cs typeface="+mn-lt"/>
              </a:rPr>
              <a:t> les mains avec </a:t>
            </a:r>
            <a:r>
              <a:rPr lang="en-US" dirty="0" err="1">
                <a:ea typeface="+mn-lt"/>
                <a:cs typeface="+mn-lt"/>
              </a:rPr>
              <a:t>une</a:t>
            </a:r>
            <a:r>
              <a:rPr lang="en-US" dirty="0">
                <a:ea typeface="+mn-lt"/>
                <a:cs typeface="+mn-lt"/>
              </a:rPr>
              <a:t> dose de gel </a:t>
            </a:r>
            <a:r>
              <a:rPr lang="en-US" dirty="0" err="1">
                <a:ea typeface="+mn-lt"/>
                <a:cs typeface="+mn-lt"/>
              </a:rPr>
              <a:t>hydroalcoolique</a:t>
            </a:r>
            <a:r>
              <a:rPr lang="en-US" dirty="0">
                <a:ea typeface="+mn-lt"/>
                <a:cs typeface="+mn-lt"/>
              </a:rPr>
              <a:t>. </a:t>
            </a:r>
          </a:p>
          <a:p>
            <a:pPr marL="344170" indent="-344170"/>
            <a:r>
              <a:rPr lang="en-US" dirty="0">
                <a:ea typeface="+mn-lt"/>
                <a:cs typeface="+mn-lt"/>
              </a:rPr>
              <a:t>La salle de restauration </a:t>
            </a:r>
            <a:r>
              <a:rPr lang="en-US" dirty="0" err="1">
                <a:ea typeface="+mn-lt"/>
                <a:cs typeface="+mn-lt"/>
              </a:rPr>
              <a:t>est</a:t>
            </a:r>
            <a:r>
              <a:rPr lang="en-US" dirty="0">
                <a:ea typeface="+mn-lt"/>
                <a:cs typeface="+mn-lt"/>
              </a:rPr>
              <a:t> </a:t>
            </a:r>
            <a:r>
              <a:rPr lang="en-US" dirty="0" err="1">
                <a:ea typeface="+mn-lt"/>
                <a:cs typeface="+mn-lt"/>
              </a:rPr>
              <a:t>nettoyée</a:t>
            </a:r>
            <a:r>
              <a:rPr lang="en-US" dirty="0">
                <a:ea typeface="+mn-lt"/>
                <a:cs typeface="+mn-lt"/>
              </a:rPr>
              <a:t> et </a:t>
            </a:r>
            <a:r>
              <a:rPr lang="en-US" dirty="0" err="1">
                <a:ea typeface="+mn-lt"/>
                <a:cs typeface="+mn-lt"/>
              </a:rPr>
              <a:t>désinfectée</a:t>
            </a:r>
            <a:r>
              <a:rPr lang="en-US" dirty="0">
                <a:ea typeface="+mn-lt"/>
                <a:cs typeface="+mn-lt"/>
              </a:rPr>
              <a:t> </a:t>
            </a:r>
            <a:r>
              <a:rPr lang="en-US" dirty="0" err="1">
                <a:ea typeface="+mn-lt"/>
                <a:cs typeface="+mn-lt"/>
              </a:rPr>
              <a:t>quotidiennement</a:t>
            </a:r>
            <a:r>
              <a:rPr lang="en-US" dirty="0">
                <a:ea typeface="+mn-lt"/>
                <a:cs typeface="+mn-lt"/>
              </a:rPr>
              <a:t> : tables, chaises, </a:t>
            </a:r>
            <a:r>
              <a:rPr lang="en-US" dirty="0" err="1">
                <a:ea typeface="+mn-lt"/>
                <a:cs typeface="+mn-lt"/>
              </a:rPr>
              <a:t>interrupteurs</a:t>
            </a:r>
            <a:r>
              <a:rPr lang="en-US" dirty="0">
                <a:ea typeface="+mn-lt"/>
                <a:cs typeface="+mn-lt"/>
              </a:rPr>
              <a:t>, </a:t>
            </a:r>
            <a:r>
              <a:rPr lang="en-US" dirty="0" err="1">
                <a:ea typeface="+mn-lt"/>
                <a:cs typeface="+mn-lt"/>
              </a:rPr>
              <a:t>poignées</a:t>
            </a:r>
            <a:r>
              <a:rPr lang="en-US" dirty="0">
                <a:ea typeface="+mn-lt"/>
                <a:cs typeface="+mn-lt"/>
              </a:rPr>
              <a:t>, manche de </a:t>
            </a:r>
            <a:r>
              <a:rPr lang="en-US" dirty="0" err="1">
                <a:ea typeface="+mn-lt"/>
                <a:cs typeface="+mn-lt"/>
              </a:rPr>
              <a:t>balai</a:t>
            </a:r>
            <a:r>
              <a:rPr lang="en-US" dirty="0">
                <a:ea typeface="+mn-lt"/>
                <a:cs typeface="+mn-lt"/>
              </a:rPr>
              <a:t>, manche </a:t>
            </a:r>
            <a:r>
              <a:rPr lang="en-US" dirty="0" err="1">
                <a:ea typeface="+mn-lt"/>
                <a:cs typeface="+mn-lt"/>
              </a:rPr>
              <a:t>aspirateur</a:t>
            </a:r>
            <a:r>
              <a:rPr lang="en-US" dirty="0">
                <a:ea typeface="+mn-lt"/>
                <a:cs typeface="+mn-lt"/>
              </a:rPr>
              <a:t>…</a:t>
            </a:r>
            <a:endParaRPr lang="en-US">
              <a:cs typeface="Arial" panose="020B0604020202020204"/>
            </a:endParaRPr>
          </a:p>
        </p:txBody>
      </p:sp>
      <p:sp>
        <p:nvSpPr>
          <p:cNvPr id="4" name="TextBox 3">
            <a:extLst>
              <a:ext uri="{FF2B5EF4-FFF2-40B4-BE49-F238E27FC236}">
                <a16:creationId xmlns:a16="http://schemas.microsoft.com/office/drawing/2014/main" id="{E58DA8C0-BA38-4D7F-B4EF-1C11681E50CC}"/>
              </a:ext>
            </a:extLst>
          </p:cNvPr>
          <p:cNvSpPr txBox="1"/>
          <p:nvPr/>
        </p:nvSpPr>
        <p:spPr>
          <a:xfrm>
            <a:off x="1676400" y="1444083"/>
            <a:ext cx="67297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Le </a:t>
            </a:r>
            <a:r>
              <a:rPr lang="en-US" dirty="0" err="1"/>
              <a:t>repas</a:t>
            </a:r>
            <a:r>
              <a:rPr lang="en-US" dirty="0"/>
              <a:t> au self : un menu unique </a:t>
            </a:r>
            <a:r>
              <a:rPr lang="en-US" dirty="0" err="1"/>
              <a:t>système</a:t>
            </a:r>
            <a:r>
              <a:rPr lang="en-US" dirty="0"/>
              <a:t> pique </a:t>
            </a:r>
            <a:r>
              <a:rPr lang="en-US" dirty="0" err="1"/>
              <a:t>nique</a:t>
            </a:r>
            <a:r>
              <a:rPr lang="en-US" dirty="0"/>
              <a:t>.</a:t>
            </a:r>
            <a:br>
              <a:rPr lang="en-US" dirty="0"/>
            </a:br>
            <a:endParaRPr lang="en-US"/>
          </a:p>
        </p:txBody>
      </p:sp>
    </p:spTree>
    <p:extLst>
      <p:ext uri="{BB962C8B-B14F-4D97-AF65-F5344CB8AC3E}">
        <p14:creationId xmlns:p14="http://schemas.microsoft.com/office/powerpoint/2010/main" val="393693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E610-8AB3-44A5-AF98-EEC5BE4631BF}"/>
              </a:ext>
            </a:extLst>
          </p:cNvPr>
          <p:cNvSpPr>
            <a:spLocks noGrp="1"/>
          </p:cNvSpPr>
          <p:nvPr>
            <p:ph type="title"/>
          </p:nvPr>
        </p:nvSpPr>
        <p:spPr/>
        <p:txBody>
          <a:bodyPr/>
          <a:lstStyle/>
          <a:p>
            <a:r>
              <a:rPr lang="en-US">
                <a:ea typeface="+mj-lt"/>
                <a:cs typeface="+mj-lt"/>
              </a:rPr>
              <a:t>LA COUR DE RÉCRÉATION</a:t>
            </a:r>
            <a:endParaRPr lang="en-US"/>
          </a:p>
        </p:txBody>
      </p:sp>
      <p:pic>
        <p:nvPicPr>
          <p:cNvPr id="4" name="Picture 4">
            <a:extLst>
              <a:ext uri="{FF2B5EF4-FFF2-40B4-BE49-F238E27FC236}">
                <a16:creationId xmlns:a16="http://schemas.microsoft.com/office/drawing/2014/main" id="{40FD909C-ECE5-46AB-9B0E-2B1A2EEFC36D}"/>
              </a:ext>
            </a:extLst>
          </p:cNvPr>
          <p:cNvPicPr>
            <a:picLocks noGrp="1" noChangeAspect="1"/>
          </p:cNvPicPr>
          <p:nvPr>
            <p:ph idx="1"/>
          </p:nvPr>
        </p:nvPicPr>
        <p:blipFill>
          <a:blip r:embed="rId2"/>
          <a:stretch>
            <a:fillRect/>
          </a:stretch>
        </p:blipFill>
        <p:spPr>
          <a:xfrm>
            <a:off x="1373692" y="1411865"/>
            <a:ext cx="4285398" cy="4285398"/>
          </a:xfrm>
        </p:spPr>
      </p:pic>
      <p:pic>
        <p:nvPicPr>
          <p:cNvPr id="5" name="Picture 5">
            <a:extLst>
              <a:ext uri="{FF2B5EF4-FFF2-40B4-BE49-F238E27FC236}">
                <a16:creationId xmlns:a16="http://schemas.microsoft.com/office/drawing/2014/main" id="{9FC6E11D-E74C-4676-A1A3-733C1368BB2E}"/>
              </a:ext>
            </a:extLst>
          </p:cNvPr>
          <p:cNvPicPr>
            <a:picLocks noChangeAspect="1"/>
          </p:cNvPicPr>
          <p:nvPr/>
        </p:nvPicPr>
        <p:blipFill>
          <a:blip r:embed="rId3"/>
          <a:stretch>
            <a:fillRect/>
          </a:stretch>
        </p:blipFill>
        <p:spPr>
          <a:xfrm>
            <a:off x="7010401" y="1619870"/>
            <a:ext cx="3458736" cy="4891358"/>
          </a:xfrm>
          <a:prstGeom prst="rect">
            <a:avLst/>
          </a:prstGeom>
        </p:spPr>
      </p:pic>
    </p:spTree>
    <p:extLst>
      <p:ext uri="{BB962C8B-B14F-4D97-AF65-F5344CB8AC3E}">
        <p14:creationId xmlns:p14="http://schemas.microsoft.com/office/powerpoint/2010/main" val="2956917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AD2F2-1E24-448E-B452-B9A834636720}"/>
              </a:ext>
            </a:extLst>
          </p:cNvPr>
          <p:cNvSpPr>
            <a:spLocks noGrp="1"/>
          </p:cNvSpPr>
          <p:nvPr>
            <p:ph type="title"/>
          </p:nvPr>
        </p:nvSpPr>
        <p:spPr/>
        <p:txBody>
          <a:bodyPr/>
          <a:lstStyle/>
          <a:p>
            <a:r>
              <a:rPr lang="en-US">
                <a:ea typeface="+mj-lt"/>
                <a:cs typeface="+mj-lt"/>
              </a:rPr>
              <a:t>Sur les temps de récréations :</a:t>
            </a:r>
            <a:endParaRPr lang="en-US"/>
          </a:p>
        </p:txBody>
      </p:sp>
      <p:sp>
        <p:nvSpPr>
          <p:cNvPr id="3" name="Content Placeholder 2">
            <a:extLst>
              <a:ext uri="{FF2B5EF4-FFF2-40B4-BE49-F238E27FC236}">
                <a16:creationId xmlns:a16="http://schemas.microsoft.com/office/drawing/2014/main" id="{BD849F6D-9A9A-4EB0-B29A-DDA55427CD1F}"/>
              </a:ext>
            </a:extLst>
          </p:cNvPr>
          <p:cNvSpPr>
            <a:spLocks noGrp="1"/>
          </p:cNvSpPr>
          <p:nvPr>
            <p:ph idx="1"/>
          </p:nvPr>
        </p:nvSpPr>
        <p:spPr/>
        <p:txBody>
          <a:bodyPr/>
          <a:lstStyle/>
          <a:p>
            <a:pPr marL="344170" indent="-344170"/>
            <a:r>
              <a:rPr lang="en-US" dirty="0">
                <a:ea typeface="+mn-lt"/>
                <a:cs typeface="+mn-lt"/>
              </a:rPr>
              <a:t>Je </a:t>
            </a:r>
            <a:r>
              <a:rPr lang="en-US" dirty="0" err="1">
                <a:ea typeface="+mn-lt"/>
                <a:cs typeface="+mn-lt"/>
              </a:rPr>
              <a:t>respecte</a:t>
            </a:r>
            <a:r>
              <a:rPr lang="en-US" dirty="0">
                <a:ea typeface="+mn-lt"/>
                <a:cs typeface="+mn-lt"/>
              </a:rPr>
              <a:t> mon lieu de </a:t>
            </a:r>
            <a:r>
              <a:rPr lang="en-US" dirty="0" err="1">
                <a:ea typeface="+mn-lt"/>
                <a:cs typeface="+mn-lt"/>
              </a:rPr>
              <a:t>récréation</a:t>
            </a:r>
            <a:r>
              <a:rPr lang="en-US" dirty="0">
                <a:ea typeface="+mn-lt"/>
                <a:cs typeface="+mn-lt"/>
              </a:rPr>
              <a:t> </a:t>
            </a:r>
            <a:r>
              <a:rPr lang="en-US" dirty="0" err="1">
                <a:ea typeface="+mn-lt"/>
                <a:cs typeface="+mn-lt"/>
              </a:rPr>
              <a:t>indiqué</a:t>
            </a:r>
            <a:r>
              <a:rPr lang="en-US" dirty="0">
                <a:ea typeface="+mn-lt"/>
                <a:cs typeface="+mn-lt"/>
              </a:rPr>
              <a:t> sur mon </a:t>
            </a:r>
            <a:r>
              <a:rPr lang="en-US" dirty="0" err="1">
                <a:ea typeface="+mn-lt"/>
                <a:cs typeface="+mn-lt"/>
              </a:rPr>
              <a:t>emploi</a:t>
            </a:r>
            <a:r>
              <a:rPr lang="en-US" dirty="0">
                <a:ea typeface="+mn-lt"/>
                <a:cs typeface="+mn-lt"/>
              </a:rPr>
              <a:t> du temps (</a:t>
            </a:r>
            <a:r>
              <a:rPr lang="en-US" dirty="0" err="1">
                <a:ea typeface="+mn-lt"/>
                <a:cs typeface="+mn-lt"/>
              </a:rPr>
              <a:t>cours</a:t>
            </a:r>
            <a:r>
              <a:rPr lang="en-US" dirty="0">
                <a:ea typeface="+mn-lt"/>
                <a:cs typeface="+mn-lt"/>
              </a:rPr>
              <a:t> 1 </a:t>
            </a:r>
            <a:r>
              <a:rPr lang="en-US" dirty="0" err="1">
                <a:ea typeface="+mn-lt"/>
                <a:cs typeface="+mn-lt"/>
              </a:rPr>
              <a:t>ou</a:t>
            </a:r>
            <a:r>
              <a:rPr lang="en-US" dirty="0">
                <a:ea typeface="+mn-lt"/>
                <a:cs typeface="+mn-lt"/>
              </a:rPr>
              <a:t> </a:t>
            </a:r>
            <a:r>
              <a:rPr lang="en-US" dirty="0" err="1">
                <a:ea typeface="+mn-lt"/>
                <a:cs typeface="+mn-lt"/>
              </a:rPr>
              <a:t>cours</a:t>
            </a:r>
            <a:r>
              <a:rPr lang="en-US" dirty="0">
                <a:ea typeface="+mn-lt"/>
                <a:cs typeface="+mn-lt"/>
              </a:rPr>
              <a:t> 2)</a:t>
            </a:r>
          </a:p>
          <a:p>
            <a:pPr marL="344170" indent="-344170"/>
            <a:r>
              <a:rPr lang="en-US" dirty="0">
                <a:ea typeface="+mn-lt"/>
                <a:cs typeface="+mn-lt"/>
              </a:rPr>
              <a:t>Le CDI ne sera pas accessible, </a:t>
            </a:r>
            <a:r>
              <a:rPr lang="en-US" dirty="0" err="1">
                <a:ea typeface="+mn-lt"/>
                <a:cs typeface="+mn-lt"/>
              </a:rPr>
              <a:t>il</a:t>
            </a:r>
            <a:r>
              <a:rPr lang="en-US" dirty="0">
                <a:ea typeface="+mn-lt"/>
                <a:cs typeface="+mn-lt"/>
              </a:rPr>
              <a:t> </a:t>
            </a:r>
            <a:r>
              <a:rPr lang="en-US" dirty="0" err="1">
                <a:ea typeface="+mn-lt"/>
                <a:cs typeface="+mn-lt"/>
              </a:rPr>
              <a:t>n’y</a:t>
            </a:r>
            <a:r>
              <a:rPr lang="en-US" dirty="0">
                <a:ea typeface="+mn-lt"/>
                <a:cs typeface="+mn-lt"/>
              </a:rPr>
              <a:t> aura plus de </a:t>
            </a:r>
            <a:r>
              <a:rPr lang="en-US" dirty="0" err="1">
                <a:ea typeface="+mn-lt"/>
                <a:cs typeface="+mn-lt"/>
              </a:rPr>
              <a:t>prêts</a:t>
            </a:r>
            <a:r>
              <a:rPr lang="en-US" dirty="0">
                <a:ea typeface="+mn-lt"/>
                <a:cs typeface="+mn-lt"/>
              </a:rPr>
              <a:t> de livres </a:t>
            </a:r>
            <a:r>
              <a:rPr lang="en-US" dirty="0" err="1">
                <a:ea typeface="+mn-lt"/>
                <a:cs typeface="+mn-lt"/>
              </a:rPr>
              <a:t>jusqu’à</a:t>
            </a:r>
            <a:r>
              <a:rPr lang="en-US" dirty="0">
                <a:ea typeface="+mn-lt"/>
                <a:cs typeface="+mn-lt"/>
              </a:rPr>
              <a:t> la fin de </a:t>
            </a:r>
            <a:r>
              <a:rPr lang="en-US" dirty="0" err="1">
                <a:ea typeface="+mn-lt"/>
                <a:cs typeface="+mn-lt"/>
              </a:rPr>
              <a:t>l’année</a:t>
            </a:r>
            <a:r>
              <a:rPr lang="en-US" dirty="0">
                <a:ea typeface="+mn-lt"/>
                <a:cs typeface="+mn-lt"/>
              </a:rPr>
              <a:t>.</a:t>
            </a:r>
          </a:p>
          <a:p>
            <a:pPr marL="344170" indent="-344170"/>
            <a:r>
              <a:rPr lang="en-US" dirty="0">
                <a:ea typeface="+mn-lt"/>
                <a:cs typeface="+mn-lt"/>
              </a:rPr>
              <a:t>La vie </a:t>
            </a:r>
            <a:r>
              <a:rPr lang="en-US" dirty="0" err="1">
                <a:ea typeface="+mn-lt"/>
                <a:cs typeface="+mn-lt"/>
              </a:rPr>
              <a:t>scolaire</a:t>
            </a:r>
            <a:r>
              <a:rPr lang="en-US" dirty="0">
                <a:ea typeface="+mn-lt"/>
                <a:cs typeface="+mn-lt"/>
              </a:rPr>
              <a:t> </a:t>
            </a:r>
            <a:r>
              <a:rPr lang="en-US" dirty="0" err="1">
                <a:ea typeface="+mn-lt"/>
                <a:cs typeface="+mn-lt"/>
              </a:rPr>
              <a:t>est</a:t>
            </a:r>
            <a:r>
              <a:rPr lang="en-US" dirty="0">
                <a:ea typeface="+mn-lt"/>
                <a:cs typeface="+mn-lt"/>
              </a:rPr>
              <a:t> </a:t>
            </a:r>
            <a:r>
              <a:rPr lang="en-US" dirty="0" err="1">
                <a:ea typeface="+mn-lt"/>
                <a:cs typeface="+mn-lt"/>
              </a:rPr>
              <a:t>fermée</a:t>
            </a:r>
            <a:r>
              <a:rPr lang="en-US" dirty="0">
                <a:ea typeface="+mn-lt"/>
                <a:cs typeface="+mn-lt"/>
              </a:rPr>
              <a:t>.</a:t>
            </a:r>
          </a:p>
          <a:p>
            <a:pPr marL="344170" indent="-344170"/>
            <a:r>
              <a:rPr lang="en-US" dirty="0">
                <a:ea typeface="+mn-lt"/>
                <a:cs typeface="+mn-lt"/>
              </a:rPr>
              <a:t>Pas </a:t>
            </a:r>
            <a:r>
              <a:rPr lang="en-US" dirty="0" err="1">
                <a:ea typeface="+mn-lt"/>
                <a:cs typeface="+mn-lt"/>
              </a:rPr>
              <a:t>d’Association</a:t>
            </a:r>
            <a:r>
              <a:rPr lang="en-US" dirty="0">
                <a:ea typeface="+mn-lt"/>
                <a:cs typeface="+mn-lt"/>
              </a:rPr>
              <a:t> sportive</a:t>
            </a:r>
            <a:endParaRPr lang="en-US" dirty="0">
              <a:cs typeface="Arial" panose="020B0604020202020204"/>
            </a:endParaRPr>
          </a:p>
        </p:txBody>
      </p:sp>
    </p:spTree>
    <p:extLst>
      <p:ext uri="{BB962C8B-B14F-4D97-AF65-F5344CB8AC3E}">
        <p14:creationId xmlns:p14="http://schemas.microsoft.com/office/powerpoint/2010/main" val="1034343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1A8E-4F39-4B3A-934F-B168183E3BA5}"/>
              </a:ext>
            </a:extLst>
          </p:cNvPr>
          <p:cNvSpPr>
            <a:spLocks noGrp="1"/>
          </p:cNvSpPr>
          <p:nvPr>
            <p:ph type="title"/>
          </p:nvPr>
        </p:nvSpPr>
        <p:spPr/>
        <p:txBody>
          <a:bodyPr/>
          <a:lstStyle/>
          <a:p>
            <a:r>
              <a:rPr lang="en-US">
                <a:ea typeface="+mj-lt"/>
                <a:cs typeface="+mj-lt"/>
              </a:rPr>
              <a:t>LA COUR DE RECREATION</a:t>
            </a:r>
            <a:endParaRPr lang="en-US"/>
          </a:p>
        </p:txBody>
      </p:sp>
      <p:sp>
        <p:nvSpPr>
          <p:cNvPr id="3" name="Content Placeholder 2">
            <a:extLst>
              <a:ext uri="{FF2B5EF4-FFF2-40B4-BE49-F238E27FC236}">
                <a16:creationId xmlns:a16="http://schemas.microsoft.com/office/drawing/2014/main" id="{0E366AD4-1673-4E52-ADC3-A2CBA41418E7}"/>
              </a:ext>
            </a:extLst>
          </p:cNvPr>
          <p:cNvSpPr>
            <a:spLocks noGrp="1"/>
          </p:cNvSpPr>
          <p:nvPr>
            <p:ph idx="1"/>
          </p:nvPr>
        </p:nvSpPr>
        <p:spPr>
          <a:xfrm>
            <a:off x="6100379" y="2479579"/>
            <a:ext cx="4469760" cy="1572438"/>
          </a:xfrm>
        </p:spPr>
        <p:txBody>
          <a:bodyPr/>
          <a:lstStyle/>
          <a:p>
            <a:pPr marL="344170" indent="-344170"/>
            <a:r>
              <a:rPr lang="en-US">
                <a:cs typeface="Arial" panose="020B0604020202020204"/>
              </a:rPr>
              <a:t>Les adultes qui doivent venir chercher un élève attendront leur enfant dans le hall d’entrée.</a:t>
            </a:r>
          </a:p>
        </p:txBody>
      </p:sp>
      <p:sp>
        <p:nvSpPr>
          <p:cNvPr id="4" name="TextBox 3">
            <a:extLst>
              <a:ext uri="{FF2B5EF4-FFF2-40B4-BE49-F238E27FC236}">
                <a16:creationId xmlns:a16="http://schemas.microsoft.com/office/drawing/2014/main" id="{083C4A9A-1972-4F41-9CE3-60FD5434ED99}"/>
              </a:ext>
            </a:extLst>
          </p:cNvPr>
          <p:cNvSpPr txBox="1"/>
          <p:nvPr/>
        </p:nvSpPr>
        <p:spPr>
          <a:xfrm>
            <a:off x="2103864" y="2805460"/>
            <a:ext cx="3793271"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Elle n’est pas accessible aux parents ou aux personnes étrangères à l’établissement</a:t>
            </a:r>
          </a:p>
        </p:txBody>
      </p:sp>
    </p:spTree>
    <p:extLst>
      <p:ext uri="{BB962C8B-B14F-4D97-AF65-F5344CB8AC3E}">
        <p14:creationId xmlns:p14="http://schemas.microsoft.com/office/powerpoint/2010/main" val="399298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E172263-6DE4-47DA-9027-88A3D0C73DCD}"/>
              </a:ext>
            </a:extLst>
          </p:cNvPr>
          <p:cNvSpPr>
            <a:spLocks noGrp="1"/>
          </p:cNvSpPr>
          <p:nvPr>
            <p:ph type="title"/>
          </p:nvPr>
        </p:nvSpPr>
        <p:spPr>
          <a:xfrm>
            <a:off x="1337191" y="1064365"/>
            <a:ext cx="2856582" cy="3313671"/>
          </a:xfrm>
        </p:spPr>
        <p:txBody>
          <a:bodyPr>
            <a:normAutofit/>
          </a:bodyPr>
          <a:lstStyle/>
          <a:p>
            <a:pPr algn="l"/>
            <a:r>
              <a:rPr lang="en-US" sz="3100">
                <a:solidFill>
                  <a:schemeClr val="bg1"/>
                </a:solidFill>
                <a:ea typeface="+mj-lt"/>
                <a:cs typeface="+mj-lt"/>
              </a:rPr>
              <a:t>MISE EN RANG</a:t>
            </a:r>
            <a:endParaRPr lang="en-US" sz="3100">
              <a:solidFill>
                <a:schemeClr val="bg1"/>
              </a:solidFill>
            </a:endParaRPr>
          </a:p>
          <a:p>
            <a:pPr algn="l"/>
            <a:r>
              <a:rPr lang="en-US" sz="3100">
                <a:solidFill>
                  <a:schemeClr val="bg1"/>
                </a:solidFill>
                <a:ea typeface="+mj-lt"/>
                <a:cs typeface="+mj-lt"/>
              </a:rPr>
              <a:t>CIRCULATION</a:t>
            </a:r>
            <a:endParaRPr lang="en-US" sz="3100">
              <a:solidFill>
                <a:schemeClr val="bg1"/>
              </a:solidFill>
            </a:endParaRPr>
          </a:p>
        </p:txBody>
      </p:sp>
      <p:sp>
        <p:nvSpPr>
          <p:cNvPr id="16"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44C6B78-360F-4251-B1A0-C7451FCC617C}"/>
              </a:ext>
            </a:extLst>
          </p:cNvPr>
          <p:cNvGraphicFramePr>
            <a:graphicFrameLocks noGrp="1"/>
          </p:cNvGraphicFramePr>
          <p:nvPr>
            <p:ph idx="1"/>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 name="Picture 40">
            <a:extLst>
              <a:ext uri="{FF2B5EF4-FFF2-40B4-BE49-F238E27FC236}">
                <a16:creationId xmlns:a16="http://schemas.microsoft.com/office/drawing/2014/main" id="{5847DCB3-895C-4EC3-87FC-B7EFC0A6B69F}"/>
              </a:ext>
            </a:extLst>
          </p:cNvPr>
          <p:cNvPicPr>
            <a:picLocks noChangeAspect="1"/>
          </p:cNvPicPr>
          <p:nvPr/>
        </p:nvPicPr>
        <p:blipFill>
          <a:blip r:embed="rId8"/>
          <a:stretch>
            <a:fillRect/>
          </a:stretch>
        </p:blipFill>
        <p:spPr>
          <a:xfrm>
            <a:off x="932986" y="3305640"/>
            <a:ext cx="2743200" cy="1826476"/>
          </a:xfrm>
          <a:prstGeom prst="rect">
            <a:avLst/>
          </a:prstGeom>
        </p:spPr>
      </p:pic>
    </p:spTree>
    <p:extLst>
      <p:ext uri="{BB962C8B-B14F-4D97-AF65-F5344CB8AC3E}">
        <p14:creationId xmlns:p14="http://schemas.microsoft.com/office/powerpoint/2010/main" val="207581750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AC58494-86FF-4F25-B3A7-E0EA89E274BC}"/>
              </a:ext>
            </a:extLst>
          </p:cNvPr>
          <p:cNvSpPr>
            <a:spLocks noGrp="1"/>
          </p:cNvSpPr>
          <p:nvPr>
            <p:ph type="title"/>
          </p:nvPr>
        </p:nvSpPr>
        <p:spPr>
          <a:xfrm>
            <a:off x="844679" y="1064365"/>
            <a:ext cx="3349094" cy="3313671"/>
          </a:xfrm>
        </p:spPr>
        <p:txBody>
          <a:bodyPr>
            <a:normAutofit/>
          </a:bodyPr>
          <a:lstStyle/>
          <a:p>
            <a:pPr algn="l"/>
            <a:r>
              <a:rPr lang="en-US">
                <a:solidFill>
                  <a:schemeClr val="bg1"/>
                </a:solidFill>
                <a:ea typeface="+mj-lt"/>
                <a:cs typeface="+mj-lt"/>
              </a:rPr>
              <a:t>LES SANITAIRES</a:t>
            </a:r>
            <a:endParaRPr lang="en-US">
              <a:solidFill>
                <a:schemeClr val="bg1"/>
              </a:solidFill>
            </a:endParaRPr>
          </a:p>
        </p:txBody>
      </p:sp>
      <p:sp>
        <p:nvSpPr>
          <p:cNvPr id="16"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738E649-E867-4E36-A7A0-C55B2A40613C}"/>
              </a:ext>
            </a:extLst>
          </p:cNvPr>
          <p:cNvGraphicFramePr>
            <a:graphicFrameLocks noGrp="1"/>
          </p:cNvGraphicFramePr>
          <p:nvPr>
            <p:ph idx="1"/>
            <p:extLst>
              <p:ext uri="{D42A27DB-BD31-4B8C-83A1-F6EECF244321}">
                <p14:modId xmlns:p14="http://schemas.microsoft.com/office/powerpoint/2010/main" val="1640158869"/>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 name="Picture 28">
            <a:extLst>
              <a:ext uri="{FF2B5EF4-FFF2-40B4-BE49-F238E27FC236}">
                <a16:creationId xmlns:a16="http://schemas.microsoft.com/office/drawing/2014/main" id="{B536345B-6DBF-4A77-9DA2-39D2B68B3543}"/>
              </a:ext>
            </a:extLst>
          </p:cNvPr>
          <p:cNvPicPr>
            <a:picLocks noChangeAspect="1"/>
          </p:cNvPicPr>
          <p:nvPr/>
        </p:nvPicPr>
        <p:blipFill>
          <a:blip r:embed="rId8"/>
          <a:stretch>
            <a:fillRect/>
          </a:stretch>
        </p:blipFill>
        <p:spPr>
          <a:xfrm>
            <a:off x="1007327" y="3098180"/>
            <a:ext cx="2743200" cy="2743200"/>
          </a:xfrm>
          <a:prstGeom prst="rect">
            <a:avLst/>
          </a:prstGeom>
        </p:spPr>
      </p:pic>
    </p:spTree>
    <p:extLst>
      <p:ext uri="{BB962C8B-B14F-4D97-AF65-F5344CB8AC3E}">
        <p14:creationId xmlns:p14="http://schemas.microsoft.com/office/powerpoint/2010/main" val="946638808"/>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8" name="Rectangle 47">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B03C484-7F4C-475B-A6EF-4F94BE391742}"/>
              </a:ext>
            </a:extLst>
          </p:cNvPr>
          <p:cNvSpPr>
            <a:spLocks noGrp="1"/>
          </p:cNvSpPr>
          <p:nvPr>
            <p:ph type="title"/>
          </p:nvPr>
        </p:nvSpPr>
        <p:spPr>
          <a:xfrm>
            <a:off x="1337191" y="1064365"/>
            <a:ext cx="2856582" cy="3313671"/>
          </a:xfrm>
        </p:spPr>
        <p:txBody>
          <a:bodyPr>
            <a:normAutofit/>
          </a:bodyPr>
          <a:lstStyle/>
          <a:p>
            <a:pPr algn="l"/>
            <a:endParaRPr lang="en-US">
              <a:solidFill>
                <a:schemeClr val="bg1"/>
              </a:solidFill>
            </a:endParaRPr>
          </a:p>
          <a:p>
            <a:pPr algn="l"/>
            <a:r>
              <a:rPr lang="en-US">
                <a:solidFill>
                  <a:schemeClr val="bg1"/>
                </a:solidFill>
                <a:ea typeface="+mj-lt"/>
                <a:cs typeface="+mj-lt"/>
              </a:rPr>
              <a:t>EN CLASSE</a:t>
            </a:r>
            <a:endParaRPr lang="en-US">
              <a:solidFill>
                <a:schemeClr val="bg1"/>
              </a:solidFill>
            </a:endParaRPr>
          </a:p>
        </p:txBody>
      </p:sp>
      <p:sp>
        <p:nvSpPr>
          <p:cNvPr id="50" name="Rectangle 49">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9" name="Content Placeholder 2">
            <a:extLst>
              <a:ext uri="{FF2B5EF4-FFF2-40B4-BE49-F238E27FC236}">
                <a16:creationId xmlns:a16="http://schemas.microsoft.com/office/drawing/2014/main" id="{F2356BA3-4C8E-4017-97A4-EDE5C9970D65}"/>
              </a:ext>
            </a:extLst>
          </p:cNvPr>
          <p:cNvGraphicFramePr>
            <a:graphicFrameLocks noGrp="1"/>
          </p:cNvGraphicFramePr>
          <p:nvPr>
            <p:ph idx="1"/>
            <p:extLst>
              <p:ext uri="{D42A27DB-BD31-4B8C-83A1-F6EECF244321}">
                <p14:modId xmlns:p14="http://schemas.microsoft.com/office/powerpoint/2010/main" val="2532855494"/>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3">
            <a:extLst>
              <a:ext uri="{FF2B5EF4-FFF2-40B4-BE49-F238E27FC236}">
                <a16:creationId xmlns:a16="http://schemas.microsoft.com/office/drawing/2014/main" id="{7C0AA624-CDD0-4A91-9324-C1B2F343BA4F}"/>
              </a:ext>
            </a:extLst>
          </p:cNvPr>
          <p:cNvPicPr>
            <a:picLocks noChangeAspect="1"/>
          </p:cNvPicPr>
          <p:nvPr/>
        </p:nvPicPr>
        <p:blipFill>
          <a:blip r:embed="rId8"/>
          <a:stretch>
            <a:fillRect/>
          </a:stretch>
        </p:blipFill>
        <p:spPr>
          <a:xfrm>
            <a:off x="524107" y="2721169"/>
            <a:ext cx="3523784" cy="2177662"/>
          </a:xfrm>
          <a:prstGeom prst="rect">
            <a:avLst/>
          </a:prstGeom>
        </p:spPr>
      </p:pic>
    </p:spTree>
    <p:extLst>
      <p:ext uri="{BB962C8B-B14F-4D97-AF65-F5344CB8AC3E}">
        <p14:creationId xmlns:p14="http://schemas.microsoft.com/office/powerpoint/2010/main" val="156945581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 name="Title 1">
            <a:extLst>
              <a:ext uri="{FF2B5EF4-FFF2-40B4-BE49-F238E27FC236}">
                <a16:creationId xmlns:a16="http://schemas.microsoft.com/office/drawing/2014/main" id="{0C522E14-8129-4FEF-A747-AB0709B9E810}"/>
              </a:ext>
            </a:extLst>
          </p:cNvPr>
          <p:cNvSpPr>
            <a:spLocks noGrp="1"/>
          </p:cNvSpPr>
          <p:nvPr>
            <p:ph type="title"/>
          </p:nvPr>
        </p:nvSpPr>
        <p:spPr>
          <a:xfrm>
            <a:off x="1389300" y="1201723"/>
            <a:ext cx="2888120" cy="4454554"/>
          </a:xfrm>
        </p:spPr>
        <p:txBody>
          <a:bodyPr anchor="ctr">
            <a:normAutofit/>
          </a:bodyPr>
          <a:lstStyle/>
          <a:p>
            <a:r>
              <a:rPr lang="en-US" sz="3600">
                <a:cs typeface="Arial"/>
              </a:rPr>
              <a:t>EN CLASSE</a:t>
            </a:r>
            <a:endParaRPr lang="en-US" sz="3600"/>
          </a:p>
        </p:txBody>
      </p:sp>
      <p:sp>
        <p:nvSpPr>
          <p:cNvPr id="14" name="Rectangle 1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EF6813-449C-4644-A5F3-8593D800C183}"/>
              </a:ext>
            </a:extLst>
          </p:cNvPr>
          <p:cNvSpPr>
            <a:spLocks noGrp="1"/>
          </p:cNvSpPr>
          <p:nvPr>
            <p:ph idx="1"/>
          </p:nvPr>
        </p:nvSpPr>
        <p:spPr>
          <a:xfrm>
            <a:off x="5329969" y="647750"/>
            <a:ext cx="5850936" cy="5571066"/>
          </a:xfrm>
        </p:spPr>
        <p:txBody>
          <a:bodyPr anchor="ctr">
            <a:noAutofit/>
          </a:bodyPr>
          <a:lstStyle/>
          <a:p>
            <a:pPr marL="0" indent="0" algn="just">
              <a:buNone/>
            </a:pPr>
            <a:r>
              <a:rPr lang="en-US" sz="3200">
                <a:ea typeface="+mn-lt"/>
                <a:cs typeface="+mn-lt"/>
              </a:rPr>
              <a:t>L’élève ne pourra pas laisser ses affaires dans le bureau de la salle de classe ou dans son casier. Il emportera chaque soir toutes ses affaires dans son cartable. Dans la journée, il laissera ses cahiers et ses livres dans son cartable dans sa salle de classe.</a:t>
            </a:r>
            <a:endParaRPr lang="en-US" sz="3200">
              <a:cs typeface="Arial" panose="020B0604020202020204"/>
            </a:endParaRPr>
          </a:p>
        </p:txBody>
      </p:sp>
    </p:spTree>
    <p:extLst>
      <p:ext uri="{BB962C8B-B14F-4D97-AF65-F5344CB8AC3E}">
        <p14:creationId xmlns:p14="http://schemas.microsoft.com/office/powerpoint/2010/main" val="370286980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 name="Title 1">
            <a:extLst>
              <a:ext uri="{FF2B5EF4-FFF2-40B4-BE49-F238E27FC236}">
                <a16:creationId xmlns:a16="http://schemas.microsoft.com/office/drawing/2014/main" id="{5C0417C2-1137-4293-91E3-3C3A8B70710D}"/>
              </a:ext>
            </a:extLst>
          </p:cNvPr>
          <p:cNvSpPr>
            <a:spLocks noGrp="1"/>
          </p:cNvSpPr>
          <p:nvPr>
            <p:ph type="title"/>
          </p:nvPr>
        </p:nvSpPr>
        <p:spPr>
          <a:xfrm>
            <a:off x="1389300" y="1201723"/>
            <a:ext cx="2888120" cy="4454554"/>
          </a:xfrm>
        </p:spPr>
        <p:txBody>
          <a:bodyPr anchor="ctr">
            <a:normAutofit/>
          </a:bodyPr>
          <a:lstStyle/>
          <a:p>
            <a:r>
              <a:rPr lang="en-US" sz="3600">
                <a:cs typeface="Arial"/>
              </a:rPr>
              <a:t>EN CLASSE</a:t>
            </a:r>
            <a:endParaRPr lang="en-US" sz="3600"/>
          </a:p>
        </p:txBody>
      </p:sp>
      <p:sp>
        <p:nvSpPr>
          <p:cNvPr id="14" name="Rectangle 1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57ACA28-1A58-4DBF-84F3-C7F4E576500F}"/>
              </a:ext>
            </a:extLst>
          </p:cNvPr>
          <p:cNvSpPr>
            <a:spLocks noGrp="1"/>
          </p:cNvSpPr>
          <p:nvPr>
            <p:ph idx="1"/>
          </p:nvPr>
        </p:nvSpPr>
        <p:spPr>
          <a:xfrm>
            <a:off x="5329969" y="647750"/>
            <a:ext cx="5850936" cy="5571066"/>
          </a:xfrm>
        </p:spPr>
        <p:txBody>
          <a:bodyPr anchor="ctr">
            <a:normAutofit/>
          </a:bodyPr>
          <a:lstStyle/>
          <a:p>
            <a:pPr marL="0" indent="0" algn="just">
              <a:buNone/>
            </a:pPr>
            <a:r>
              <a:rPr lang="en-US" sz="3200">
                <a:solidFill>
                  <a:srgbClr val="FF0000"/>
                </a:solidFill>
                <a:ea typeface="+mn-lt"/>
                <a:cs typeface="+mn-lt"/>
              </a:rPr>
              <a:t>Les élèves ont interdiction de toucher aux poignées de portes et de fenêtres, ce sont les adultes qui se chargent d’ouvrir et de fermer portes et fenêtres</a:t>
            </a:r>
            <a:endParaRPr lang="en-US" sz="3200">
              <a:solidFill>
                <a:srgbClr val="FF0000"/>
              </a:solidFill>
              <a:cs typeface="Arial" panose="020B0604020202020204"/>
            </a:endParaRPr>
          </a:p>
        </p:txBody>
      </p:sp>
    </p:spTree>
    <p:extLst>
      <p:ext uri="{BB962C8B-B14F-4D97-AF65-F5344CB8AC3E}">
        <p14:creationId xmlns:p14="http://schemas.microsoft.com/office/powerpoint/2010/main" val="381897098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64658EF4-CCB8-4345-B03A-A4328524AF22}"/>
              </a:ext>
            </a:extLst>
          </p:cNvPr>
          <p:cNvSpPr>
            <a:spLocks noGrp="1"/>
          </p:cNvSpPr>
          <p:nvPr>
            <p:ph type="title"/>
          </p:nvPr>
        </p:nvSpPr>
        <p:spPr>
          <a:xfrm>
            <a:off x="2611808" y="1022548"/>
            <a:ext cx="7958331" cy="1308063"/>
          </a:xfrm>
        </p:spPr>
        <p:txBody>
          <a:bodyPr anchor="b">
            <a:normAutofit/>
          </a:bodyPr>
          <a:lstStyle/>
          <a:p>
            <a:pPr algn="l"/>
            <a:r>
              <a:rPr lang="en-US" sz="4400">
                <a:solidFill>
                  <a:srgbClr val="1F2D29"/>
                </a:solidFill>
                <a:ea typeface="+mj-lt"/>
                <a:cs typeface="+mj-lt"/>
              </a:rPr>
              <a:t>LE CARNET DE LIAISON</a:t>
            </a:r>
            <a:endParaRPr lang="en-US" sz="4400">
              <a:solidFill>
                <a:srgbClr val="1F2D29"/>
              </a:solidFill>
            </a:endParaRPr>
          </a:p>
        </p:txBody>
      </p:sp>
      <p:sp>
        <p:nvSpPr>
          <p:cNvPr id="3" name="Content Placeholder 2">
            <a:extLst>
              <a:ext uri="{FF2B5EF4-FFF2-40B4-BE49-F238E27FC236}">
                <a16:creationId xmlns:a16="http://schemas.microsoft.com/office/drawing/2014/main" id="{BA6AFDD4-30C8-4245-891B-3AFDE42111C7}"/>
              </a:ext>
            </a:extLst>
          </p:cNvPr>
          <p:cNvSpPr>
            <a:spLocks noGrp="1"/>
          </p:cNvSpPr>
          <p:nvPr>
            <p:ph idx="1"/>
          </p:nvPr>
        </p:nvSpPr>
        <p:spPr>
          <a:xfrm>
            <a:off x="2302933" y="2641604"/>
            <a:ext cx="7621606" cy="3443107"/>
          </a:xfrm>
        </p:spPr>
        <p:txBody>
          <a:bodyPr anchor="t">
            <a:normAutofit/>
          </a:bodyPr>
          <a:lstStyle/>
          <a:p>
            <a:pPr marL="344170" indent="-344170"/>
            <a:r>
              <a:rPr lang="en-US" sz="1600">
                <a:solidFill>
                  <a:srgbClr val="1F2D29"/>
                </a:solidFill>
                <a:ea typeface="+mn-lt"/>
                <a:cs typeface="+mn-lt"/>
              </a:rPr>
              <a:t>Le carnet de liaison n’est plus utilisé.</a:t>
            </a:r>
          </a:p>
          <a:p>
            <a:pPr marL="344170" indent="-344170"/>
            <a:r>
              <a:rPr lang="en-US" sz="1600">
                <a:solidFill>
                  <a:srgbClr val="1F2D29"/>
                </a:solidFill>
                <a:ea typeface="+mn-lt"/>
                <a:cs typeface="+mn-lt"/>
              </a:rPr>
              <a:t>Les parents doivent prévenir de l’absence de leur enfant par téléphone ou par mail. </a:t>
            </a:r>
          </a:p>
          <a:p>
            <a:pPr marL="344170" indent="-344170"/>
            <a:r>
              <a:rPr lang="en-US" sz="1600">
                <a:solidFill>
                  <a:srgbClr val="1F2D29"/>
                </a:solidFill>
                <a:ea typeface="+mn-lt"/>
                <a:cs typeface="+mn-lt"/>
              </a:rPr>
              <a:t>La correspondance avec la famille se fera par téléphone ou par mail.</a:t>
            </a:r>
          </a:p>
          <a:p>
            <a:pPr marL="344170" indent="-344170"/>
            <a:r>
              <a:rPr lang="en-US" sz="1600">
                <a:solidFill>
                  <a:srgbClr val="1F2D29"/>
                </a:solidFill>
                <a:ea typeface="+mn-lt"/>
                <a:cs typeface="+mn-lt"/>
              </a:rPr>
              <a:t>Le professeur principal enverra un mail aux familles les retards se cumulent afin de les tenir informées</a:t>
            </a:r>
            <a:endParaRPr lang="en-US" sz="1600">
              <a:solidFill>
                <a:srgbClr val="1F2D29"/>
              </a:solidFill>
              <a:cs typeface="Arial" panose="020B0604020202020204"/>
            </a:endParaRPr>
          </a:p>
        </p:txBody>
      </p:sp>
    </p:spTree>
    <p:extLst>
      <p:ext uri="{BB962C8B-B14F-4D97-AF65-F5344CB8AC3E}">
        <p14:creationId xmlns:p14="http://schemas.microsoft.com/office/powerpoint/2010/main" val="95979886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286D-393D-4089-8EFF-894159DE1E48}"/>
              </a:ext>
            </a:extLst>
          </p:cNvPr>
          <p:cNvSpPr>
            <a:spLocks noGrp="1"/>
          </p:cNvSpPr>
          <p:nvPr>
            <p:ph type="title"/>
          </p:nvPr>
        </p:nvSpPr>
        <p:spPr/>
        <p:txBody>
          <a:bodyPr>
            <a:normAutofit/>
          </a:bodyPr>
          <a:lstStyle/>
          <a:p>
            <a:pPr algn="ctr"/>
            <a:r>
              <a:rPr lang="en-US" dirty="0">
                <a:ea typeface="+mj-lt"/>
                <a:cs typeface="+mj-lt"/>
              </a:rPr>
              <a:t>La solution de reprise adoptee pour </a:t>
            </a:r>
            <a:r>
              <a:rPr lang="fr-FR" dirty="0">
                <a:ea typeface="+mj-lt"/>
                <a:cs typeface="+mj-lt"/>
              </a:rPr>
              <a:t>une</a:t>
            </a:r>
            <a:r>
              <a:rPr lang="en-US" dirty="0">
                <a:ea typeface="+mj-lt"/>
                <a:cs typeface="+mj-lt"/>
              </a:rPr>
              <a:t> </a:t>
            </a:r>
            <a:r>
              <a:rPr lang="fr-FR" dirty="0">
                <a:ea typeface="+mj-lt"/>
                <a:cs typeface="+mj-lt"/>
              </a:rPr>
              <a:t>meilleure</a:t>
            </a:r>
            <a:r>
              <a:rPr lang="en-US" dirty="0">
                <a:ea typeface="+mj-lt"/>
                <a:cs typeface="+mj-lt"/>
              </a:rPr>
              <a:t> </a:t>
            </a:r>
            <a:r>
              <a:rPr lang="en-US" dirty="0" err="1">
                <a:ea typeface="+mj-lt"/>
                <a:cs typeface="+mj-lt"/>
              </a:rPr>
              <a:t>continuité</a:t>
            </a:r>
            <a:r>
              <a:rPr lang="en-US" dirty="0">
                <a:ea typeface="+mj-lt"/>
                <a:cs typeface="+mj-lt"/>
              </a:rPr>
              <a:t> </a:t>
            </a:r>
            <a:r>
              <a:rPr lang="en-US" dirty="0" err="1">
                <a:ea typeface="+mj-lt"/>
                <a:cs typeface="+mj-lt"/>
              </a:rPr>
              <a:t>pédagogique</a:t>
            </a:r>
            <a:endParaRPr lang="en-US" dirty="0" err="1">
              <a:cs typeface="Arial" panose="020B0604020202020204"/>
            </a:endParaRPr>
          </a:p>
        </p:txBody>
      </p:sp>
      <p:graphicFrame>
        <p:nvGraphicFramePr>
          <p:cNvPr id="4" name="Table 4">
            <a:extLst>
              <a:ext uri="{FF2B5EF4-FFF2-40B4-BE49-F238E27FC236}">
                <a16:creationId xmlns:a16="http://schemas.microsoft.com/office/drawing/2014/main" id="{BD54B4F1-F43B-4E05-A54F-5C3101E8BF3C}"/>
              </a:ext>
            </a:extLst>
          </p:cNvPr>
          <p:cNvGraphicFramePr>
            <a:graphicFrameLocks noGrp="1"/>
          </p:cNvGraphicFramePr>
          <p:nvPr>
            <p:ph idx="1"/>
            <p:extLst>
              <p:ext uri="{D42A27DB-BD31-4B8C-83A1-F6EECF244321}">
                <p14:modId xmlns:p14="http://schemas.microsoft.com/office/powerpoint/2010/main" val="1059332215"/>
              </p:ext>
            </p:extLst>
          </p:nvPr>
        </p:nvGraphicFramePr>
        <p:xfrm>
          <a:off x="2773363" y="2052638"/>
          <a:ext cx="8102850" cy="3271465"/>
        </p:xfrm>
        <a:graphic>
          <a:graphicData uri="http://schemas.openxmlformats.org/drawingml/2006/table">
            <a:tbl>
              <a:tblPr firstRow="1" bandRow="1">
                <a:tableStyleId>{5C22544A-7EE6-4342-B048-85BDC9FD1C3A}</a:tableStyleId>
              </a:tblPr>
              <a:tblGrid>
                <a:gridCol w="1620570">
                  <a:extLst>
                    <a:ext uri="{9D8B030D-6E8A-4147-A177-3AD203B41FA5}">
                      <a16:colId xmlns:a16="http://schemas.microsoft.com/office/drawing/2014/main" val="494824828"/>
                    </a:ext>
                  </a:extLst>
                </a:gridCol>
                <a:gridCol w="1620570">
                  <a:extLst>
                    <a:ext uri="{9D8B030D-6E8A-4147-A177-3AD203B41FA5}">
                      <a16:colId xmlns:a16="http://schemas.microsoft.com/office/drawing/2014/main" val="3959700451"/>
                    </a:ext>
                  </a:extLst>
                </a:gridCol>
                <a:gridCol w="1620570">
                  <a:extLst>
                    <a:ext uri="{9D8B030D-6E8A-4147-A177-3AD203B41FA5}">
                      <a16:colId xmlns:a16="http://schemas.microsoft.com/office/drawing/2014/main" val="475555664"/>
                    </a:ext>
                  </a:extLst>
                </a:gridCol>
                <a:gridCol w="1620570">
                  <a:extLst>
                    <a:ext uri="{9D8B030D-6E8A-4147-A177-3AD203B41FA5}">
                      <a16:colId xmlns:a16="http://schemas.microsoft.com/office/drawing/2014/main" val="1423155491"/>
                    </a:ext>
                  </a:extLst>
                </a:gridCol>
                <a:gridCol w="1620570">
                  <a:extLst>
                    <a:ext uri="{9D8B030D-6E8A-4147-A177-3AD203B41FA5}">
                      <a16:colId xmlns:a16="http://schemas.microsoft.com/office/drawing/2014/main" val="444952524"/>
                    </a:ext>
                  </a:extLst>
                </a:gridCol>
              </a:tblGrid>
              <a:tr h="583129">
                <a:tc>
                  <a:txBody>
                    <a:bodyPr/>
                    <a:lstStyle/>
                    <a:p>
                      <a:pPr lvl="0" algn="ctr">
                        <a:buNone/>
                      </a:pPr>
                      <a:r>
                        <a:rPr lang="en-US" dirty="0"/>
                        <a:t>Lundi</a:t>
                      </a:r>
                    </a:p>
                  </a:txBody>
                  <a:tcPr/>
                </a:tc>
                <a:tc>
                  <a:txBody>
                    <a:bodyPr/>
                    <a:lstStyle/>
                    <a:p>
                      <a:pPr algn="ctr"/>
                      <a:r>
                        <a:rPr lang="en-US" dirty="0" err="1"/>
                        <a:t>mardi</a:t>
                      </a:r>
                    </a:p>
                  </a:txBody>
                  <a:tcPr/>
                </a:tc>
                <a:tc>
                  <a:txBody>
                    <a:bodyPr/>
                    <a:lstStyle/>
                    <a:p>
                      <a:pPr algn="ctr"/>
                      <a:r>
                        <a:rPr lang="en-US" dirty="0" err="1"/>
                        <a:t>Mercredi</a:t>
                      </a:r>
                    </a:p>
                  </a:txBody>
                  <a:tcPr/>
                </a:tc>
                <a:tc>
                  <a:txBody>
                    <a:bodyPr/>
                    <a:lstStyle/>
                    <a:p>
                      <a:pPr lvl="0" algn="ctr">
                        <a:buNone/>
                      </a:pPr>
                      <a:r>
                        <a:rPr lang="en-US" dirty="0" err="1"/>
                        <a:t>Jeudi</a:t>
                      </a:r>
                    </a:p>
                  </a:txBody>
                  <a:tcPr/>
                </a:tc>
                <a:tc>
                  <a:txBody>
                    <a:bodyPr/>
                    <a:lstStyle/>
                    <a:p>
                      <a:pPr algn="ctr"/>
                      <a:r>
                        <a:rPr lang="en-US" dirty="0" err="1"/>
                        <a:t>Vendredi</a:t>
                      </a:r>
                    </a:p>
                  </a:txBody>
                  <a:tcPr/>
                </a:tc>
                <a:extLst>
                  <a:ext uri="{0D108BD9-81ED-4DB2-BD59-A6C34878D82A}">
                    <a16:rowId xmlns:a16="http://schemas.microsoft.com/office/drawing/2014/main" val="1555143620"/>
                  </a:ext>
                </a:extLst>
              </a:tr>
              <a:tr h="1344168">
                <a:tc>
                  <a:txBody>
                    <a:bodyPr/>
                    <a:lstStyle/>
                    <a:p>
                      <a:pPr algn="ctr"/>
                      <a:r>
                        <a:rPr lang="en-US" dirty="0"/>
                        <a:t>1 </a:t>
                      </a:r>
                      <a:r>
                        <a:rPr lang="en-US" dirty="0" err="1"/>
                        <a:t>groupe</a:t>
                      </a:r>
                      <a:r>
                        <a:rPr lang="en-US" dirty="0"/>
                        <a:t> de 6ème 1 </a:t>
                      </a:r>
                      <a:r>
                        <a:rPr lang="en-US" dirty="0" err="1"/>
                        <a:t>groupe</a:t>
                      </a:r>
                      <a:r>
                        <a:rPr lang="en-US" dirty="0"/>
                        <a:t> de 5ème</a:t>
                      </a:r>
                      <a:endParaRPr lang="en-US" dirty="0" err="1"/>
                    </a:p>
                  </a:txBody>
                  <a:tcPr anchor="ctr"/>
                </a:tc>
                <a:tc>
                  <a:txBody>
                    <a:bodyPr/>
                    <a:lstStyle/>
                    <a:p>
                      <a:pPr lvl="0" algn="ctr">
                        <a:buNone/>
                      </a:pPr>
                      <a:r>
                        <a:rPr lang="en-US" sz="1800" b="0" i="0" u="none" strike="noStrike" noProof="0" dirty="0">
                          <a:latin typeface="Arial"/>
                        </a:rPr>
                        <a:t>1 </a:t>
                      </a:r>
                      <a:r>
                        <a:rPr lang="en-US" sz="1800" b="0" i="0" u="none" strike="noStrike" noProof="0" dirty="0" err="1">
                          <a:latin typeface="Arial"/>
                        </a:rPr>
                        <a:t>groupe</a:t>
                      </a:r>
                      <a:r>
                        <a:rPr lang="en-US" sz="1800" b="0" i="0" u="none" strike="noStrike" noProof="0" dirty="0">
                          <a:latin typeface="Arial"/>
                        </a:rPr>
                        <a:t> de 6ème 1 </a:t>
                      </a:r>
                      <a:r>
                        <a:rPr lang="en-US" sz="1800" b="0" i="0" u="none" strike="noStrike" noProof="0" dirty="0" err="1">
                          <a:latin typeface="Arial"/>
                        </a:rPr>
                        <a:t>groupe</a:t>
                      </a:r>
                      <a:r>
                        <a:rPr lang="en-US" sz="1800" b="0" i="0" u="none" strike="noStrike" noProof="0" dirty="0">
                          <a:latin typeface="Arial"/>
                        </a:rPr>
                        <a:t> de 5ème</a:t>
                      </a:r>
                      <a:endParaRPr lang="en-US" dirty="0">
                        <a:latin typeface="Arial"/>
                      </a:endParaRPr>
                    </a:p>
                  </a:txBody>
                  <a:tcPr anchor="ctr"/>
                </a:tc>
                <a:tc>
                  <a:txBody>
                    <a:bodyPr/>
                    <a:lstStyle/>
                    <a:p>
                      <a:pPr algn="ctr"/>
                      <a:r>
                        <a:rPr lang="en-US" dirty="0"/>
                        <a:t>Pas de </a:t>
                      </a:r>
                      <a:r>
                        <a:rPr lang="en-US" dirty="0" err="1"/>
                        <a:t>cours</a:t>
                      </a:r>
                    </a:p>
                  </a:txBody>
                  <a:tcPr anchor="ctr"/>
                </a:tc>
                <a:tc>
                  <a:txBody>
                    <a:bodyPr/>
                    <a:lstStyle/>
                    <a:p>
                      <a:pPr lvl="0" algn="ctr">
                        <a:buNone/>
                      </a:pPr>
                      <a:r>
                        <a:rPr lang="en-US" sz="1800" b="0" i="0" u="none" strike="noStrike" noProof="0" dirty="0">
                          <a:latin typeface="Arial"/>
                        </a:rPr>
                        <a:t>1 </a:t>
                      </a:r>
                      <a:r>
                        <a:rPr lang="en-US" sz="1800" b="0" i="0" u="none" strike="noStrike" noProof="0" dirty="0" err="1">
                          <a:latin typeface="Arial"/>
                        </a:rPr>
                        <a:t>groupe</a:t>
                      </a:r>
                      <a:r>
                        <a:rPr lang="en-US" sz="1800" b="0" i="0" u="none" strike="noStrike" noProof="0" dirty="0">
                          <a:latin typeface="Arial"/>
                        </a:rPr>
                        <a:t> de 6ème 1 </a:t>
                      </a:r>
                      <a:r>
                        <a:rPr lang="en-US" sz="1800" b="0" i="0" u="none" strike="noStrike" noProof="0" dirty="0" err="1">
                          <a:latin typeface="Arial"/>
                        </a:rPr>
                        <a:t>groupe</a:t>
                      </a:r>
                      <a:r>
                        <a:rPr lang="en-US" sz="1800" b="0" i="0" u="none" strike="noStrike" noProof="0" dirty="0">
                          <a:latin typeface="Arial"/>
                        </a:rPr>
                        <a:t> de 5ème</a:t>
                      </a:r>
                      <a:endParaRPr lang="en-US" dirty="0">
                        <a:latin typeface="Arial"/>
                      </a:endParaRPr>
                    </a:p>
                  </a:txBody>
                  <a:tcPr anchor="ctr"/>
                </a:tc>
                <a:tc>
                  <a:txBody>
                    <a:bodyPr/>
                    <a:lstStyle/>
                    <a:p>
                      <a:pPr lvl="0" algn="ctr">
                        <a:buNone/>
                      </a:pPr>
                      <a:r>
                        <a:rPr lang="en-US" sz="1800" b="0" i="0" u="none" strike="noStrike" noProof="0" dirty="0">
                          <a:latin typeface="Arial"/>
                        </a:rPr>
                        <a:t>1 </a:t>
                      </a:r>
                      <a:r>
                        <a:rPr lang="en-US" sz="1800" b="0" i="0" u="none" strike="noStrike" noProof="0" dirty="0" err="1">
                          <a:latin typeface="Arial"/>
                        </a:rPr>
                        <a:t>groupe</a:t>
                      </a:r>
                      <a:r>
                        <a:rPr lang="en-US" sz="1800" b="0" i="0" u="none" strike="noStrike" noProof="0" dirty="0">
                          <a:latin typeface="Arial"/>
                        </a:rPr>
                        <a:t> de 6ème 1 </a:t>
                      </a:r>
                      <a:r>
                        <a:rPr lang="en-US" sz="1800" b="0" i="0" u="none" strike="noStrike" noProof="0" dirty="0" err="1">
                          <a:latin typeface="Arial"/>
                        </a:rPr>
                        <a:t>groupe</a:t>
                      </a:r>
                      <a:r>
                        <a:rPr lang="en-US" sz="1800" b="0" i="0" u="none" strike="noStrike" noProof="0" dirty="0">
                          <a:latin typeface="Arial"/>
                        </a:rPr>
                        <a:t> de 5ème</a:t>
                      </a:r>
                      <a:endParaRPr lang="en-US" dirty="0">
                        <a:latin typeface="Arial"/>
                      </a:endParaRPr>
                    </a:p>
                  </a:txBody>
                  <a:tcPr anchor="ctr"/>
                </a:tc>
                <a:extLst>
                  <a:ext uri="{0D108BD9-81ED-4DB2-BD59-A6C34878D82A}">
                    <a16:rowId xmlns:a16="http://schemas.microsoft.com/office/drawing/2014/main" val="3268551645"/>
                  </a:ext>
                </a:extLst>
              </a:tr>
              <a:tr h="1344168">
                <a:tc>
                  <a:txBody>
                    <a:bodyPr/>
                    <a:lstStyle/>
                    <a:p>
                      <a:pPr lvl="0" algn="ctr">
                        <a:buNone/>
                      </a:pPr>
                      <a:r>
                        <a:rPr lang="en-US" sz="1800" b="0" i="0" u="none" strike="noStrike" noProof="0" dirty="0"/>
                        <a:t>1 </a:t>
                      </a:r>
                      <a:r>
                        <a:rPr lang="en-US" sz="1800" b="0" i="0" u="none" strike="noStrike" noProof="0" dirty="0" err="1"/>
                        <a:t>groupe</a:t>
                      </a:r>
                      <a:r>
                        <a:rPr lang="en-US" sz="1800" b="0" i="0" u="none" strike="noStrike" noProof="0" dirty="0"/>
                        <a:t> de 4ème 1 </a:t>
                      </a:r>
                      <a:r>
                        <a:rPr lang="en-US" sz="1800" b="0" i="0" u="none" strike="noStrike" noProof="0" dirty="0" err="1"/>
                        <a:t>groupe</a:t>
                      </a:r>
                      <a:r>
                        <a:rPr lang="en-US" sz="1800" b="0" i="0" u="none" strike="noStrike" noProof="0" dirty="0"/>
                        <a:t> de 3ème</a:t>
                      </a:r>
                      <a:r>
                        <a:rPr lang="en-US" sz="1800" b="0" i="0" u="none" strike="noStrike" noProof="0" dirty="0">
                          <a:latin typeface="Arial"/>
                        </a:rPr>
                        <a:t> </a:t>
                      </a:r>
                      <a:endParaRPr lang="en-US" dirty="0"/>
                    </a:p>
                  </a:txBody>
                  <a:tcPr anchor="ctr"/>
                </a:tc>
                <a:tc>
                  <a:txBody>
                    <a:bodyPr/>
                    <a:lstStyle/>
                    <a:p>
                      <a:pPr lvl="0" algn="ctr">
                        <a:buNone/>
                      </a:pPr>
                      <a:r>
                        <a:rPr lang="en-US" sz="1800" b="0" i="0" u="none" strike="noStrike" noProof="0" dirty="0">
                          <a:latin typeface="Arial"/>
                        </a:rPr>
                        <a:t>1 </a:t>
                      </a:r>
                      <a:r>
                        <a:rPr lang="en-US" sz="1800" b="0" i="0" u="none" strike="noStrike" noProof="0" dirty="0" err="1">
                          <a:latin typeface="Arial"/>
                        </a:rPr>
                        <a:t>groupe</a:t>
                      </a:r>
                      <a:r>
                        <a:rPr lang="en-US" sz="1800" b="0" i="0" u="none" strike="noStrike" noProof="0" dirty="0">
                          <a:latin typeface="Arial"/>
                        </a:rPr>
                        <a:t> de 4ème 1 </a:t>
                      </a:r>
                      <a:r>
                        <a:rPr lang="en-US" sz="1800" b="0" i="0" u="none" strike="noStrike" noProof="0" dirty="0" err="1">
                          <a:latin typeface="Arial"/>
                        </a:rPr>
                        <a:t>groupe</a:t>
                      </a:r>
                      <a:r>
                        <a:rPr lang="en-US" sz="1800" b="0" i="0" u="none" strike="noStrike" noProof="0" dirty="0">
                          <a:latin typeface="Arial"/>
                        </a:rPr>
                        <a:t> de 3ème</a:t>
                      </a:r>
                      <a:endParaRPr lang="en-US" dirty="0"/>
                    </a:p>
                  </a:txBody>
                  <a:tcPr anchor="ctr"/>
                </a:tc>
                <a:tc>
                  <a:txBody>
                    <a:bodyPr/>
                    <a:lstStyle/>
                    <a:p>
                      <a:pPr lvl="0" algn="ctr">
                        <a:buNone/>
                      </a:pPr>
                      <a:r>
                        <a:rPr lang="en-US" sz="1800" b="0" i="0" u="none" strike="noStrike" noProof="0" dirty="0">
                          <a:latin typeface="Arial"/>
                        </a:rPr>
                        <a:t>Pas de </a:t>
                      </a:r>
                      <a:r>
                        <a:rPr lang="en-US" sz="1800" b="0" i="0" u="none" strike="noStrike" noProof="0" dirty="0" err="1">
                          <a:latin typeface="Arial"/>
                        </a:rPr>
                        <a:t>cours</a:t>
                      </a:r>
                    </a:p>
                    <a:p>
                      <a:pPr lvl="0" algn="ctr">
                        <a:buNone/>
                      </a:pPr>
                      <a:endParaRPr lang="en-US" dirty="0"/>
                    </a:p>
                  </a:txBody>
                  <a:tcPr anchor="ctr"/>
                </a:tc>
                <a:tc>
                  <a:txBody>
                    <a:bodyPr/>
                    <a:lstStyle/>
                    <a:p>
                      <a:pPr lvl="0" algn="ctr">
                        <a:buNone/>
                      </a:pPr>
                      <a:r>
                        <a:rPr lang="en-US" sz="1800" b="0" i="0" u="none" strike="noStrike" noProof="0" dirty="0">
                          <a:latin typeface="Arial"/>
                        </a:rPr>
                        <a:t>1 </a:t>
                      </a:r>
                      <a:r>
                        <a:rPr lang="en-US" sz="1800" b="0" i="0" u="none" strike="noStrike" noProof="0" dirty="0" err="1">
                          <a:latin typeface="Arial"/>
                        </a:rPr>
                        <a:t>groupe</a:t>
                      </a:r>
                      <a:r>
                        <a:rPr lang="en-US" sz="1800" b="0" i="0" u="none" strike="noStrike" noProof="0" dirty="0">
                          <a:latin typeface="Arial"/>
                        </a:rPr>
                        <a:t> de 4ème 1 </a:t>
                      </a:r>
                      <a:r>
                        <a:rPr lang="en-US" sz="1800" b="0" i="0" u="none" strike="noStrike" noProof="0" dirty="0" err="1">
                          <a:latin typeface="Arial"/>
                        </a:rPr>
                        <a:t>groupe</a:t>
                      </a:r>
                      <a:r>
                        <a:rPr lang="en-US" sz="1800" b="0" i="0" u="none" strike="noStrike" noProof="0" dirty="0">
                          <a:latin typeface="Arial"/>
                        </a:rPr>
                        <a:t> de 3ème</a:t>
                      </a:r>
                      <a:endParaRPr lang="en-US" dirty="0"/>
                    </a:p>
                  </a:txBody>
                  <a:tcPr anchor="ctr"/>
                </a:tc>
                <a:tc>
                  <a:txBody>
                    <a:bodyPr/>
                    <a:lstStyle/>
                    <a:p>
                      <a:pPr lvl="0" algn="ctr">
                        <a:buNone/>
                      </a:pPr>
                      <a:r>
                        <a:rPr lang="en-US" sz="1800" b="0" i="0" u="none" strike="noStrike" noProof="0" dirty="0"/>
                        <a:t>1 </a:t>
                      </a:r>
                      <a:r>
                        <a:rPr lang="en-US" sz="1800" b="0" i="0" u="none" strike="noStrike" noProof="0" dirty="0" err="1"/>
                        <a:t>groupe</a:t>
                      </a:r>
                      <a:r>
                        <a:rPr lang="en-US" sz="1800" b="0" i="0" u="none" strike="noStrike" noProof="0" dirty="0"/>
                        <a:t> de 4ème 1 </a:t>
                      </a:r>
                      <a:r>
                        <a:rPr lang="en-US" sz="1800" b="0" i="0" u="none" strike="noStrike" noProof="0" dirty="0" err="1"/>
                        <a:t>groupe</a:t>
                      </a:r>
                      <a:r>
                        <a:rPr lang="en-US" sz="1800" b="0" i="0" u="none" strike="noStrike" noProof="0" dirty="0"/>
                        <a:t> de 3ème</a:t>
                      </a:r>
                      <a:endParaRPr lang="en-US" dirty="0"/>
                    </a:p>
                  </a:txBody>
                  <a:tcPr anchor="ctr"/>
                </a:tc>
                <a:extLst>
                  <a:ext uri="{0D108BD9-81ED-4DB2-BD59-A6C34878D82A}">
                    <a16:rowId xmlns:a16="http://schemas.microsoft.com/office/drawing/2014/main" val="2989853328"/>
                  </a:ext>
                </a:extLst>
              </a:tr>
            </a:tbl>
          </a:graphicData>
        </a:graphic>
      </p:graphicFrame>
      <p:sp>
        <p:nvSpPr>
          <p:cNvPr id="5" name="Rectangle: Rounded Corners 4">
            <a:extLst>
              <a:ext uri="{FF2B5EF4-FFF2-40B4-BE49-F238E27FC236}">
                <a16:creationId xmlns:a16="http://schemas.microsoft.com/office/drawing/2014/main" id="{42211024-EFCA-4F2B-B2AC-5FAF99293813}"/>
              </a:ext>
            </a:extLst>
          </p:cNvPr>
          <p:cNvSpPr/>
          <p:nvPr/>
        </p:nvSpPr>
        <p:spPr>
          <a:xfrm>
            <a:off x="1187604" y="2627971"/>
            <a:ext cx="1449658" cy="1198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mn-lt"/>
                <a:cs typeface="+mn-lt"/>
              </a:rPr>
              <a:t>6ème et 5ème à </a:t>
            </a:r>
            <a:r>
              <a:rPr lang="en-US" dirty="0" err="1">
                <a:ea typeface="+mn-lt"/>
                <a:cs typeface="+mn-lt"/>
              </a:rPr>
              <a:t>partir</a:t>
            </a:r>
            <a:r>
              <a:rPr lang="en-US" dirty="0">
                <a:ea typeface="+mn-lt"/>
                <a:cs typeface="+mn-lt"/>
              </a:rPr>
              <a:t> du 18 Mai</a:t>
            </a:r>
            <a:endParaRPr lang="en-US">
              <a:ea typeface="+mn-lt"/>
              <a:cs typeface="+mn-lt"/>
            </a:endParaRPr>
          </a:p>
        </p:txBody>
      </p:sp>
      <p:sp>
        <p:nvSpPr>
          <p:cNvPr id="6" name="Rectangle: Rounded Corners 5">
            <a:extLst>
              <a:ext uri="{FF2B5EF4-FFF2-40B4-BE49-F238E27FC236}">
                <a16:creationId xmlns:a16="http://schemas.microsoft.com/office/drawing/2014/main" id="{99F65A3F-6983-4FBA-A6FC-7DBA0DB30267}"/>
              </a:ext>
            </a:extLst>
          </p:cNvPr>
          <p:cNvSpPr/>
          <p:nvPr/>
        </p:nvSpPr>
        <p:spPr>
          <a:xfrm>
            <a:off x="1224774" y="3966117"/>
            <a:ext cx="1412488" cy="1356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mn-lt"/>
                <a:cs typeface="+mn-lt"/>
              </a:rPr>
              <a:t>4ème et 3ème à </a:t>
            </a:r>
            <a:r>
              <a:rPr lang="en-US" dirty="0" err="1">
                <a:ea typeface="+mn-lt"/>
                <a:cs typeface="+mn-lt"/>
              </a:rPr>
              <a:t>partir</a:t>
            </a:r>
            <a:r>
              <a:rPr lang="en-US" dirty="0">
                <a:ea typeface="+mn-lt"/>
                <a:cs typeface="+mn-lt"/>
              </a:rPr>
              <a:t> du 8 </a:t>
            </a:r>
            <a:r>
              <a:rPr lang="en-US" dirty="0" err="1">
                <a:ea typeface="+mn-lt"/>
                <a:cs typeface="+mn-lt"/>
              </a:rPr>
              <a:t>Juin</a:t>
            </a:r>
            <a:endParaRPr lang="en-US" dirty="0">
              <a:ea typeface="+mn-lt"/>
              <a:cs typeface="+mn-lt"/>
            </a:endParaRPr>
          </a:p>
        </p:txBody>
      </p:sp>
      <p:sp>
        <p:nvSpPr>
          <p:cNvPr id="7" name="TextBox 6">
            <a:extLst>
              <a:ext uri="{FF2B5EF4-FFF2-40B4-BE49-F238E27FC236}">
                <a16:creationId xmlns:a16="http://schemas.microsoft.com/office/drawing/2014/main" id="{33C73B37-D53B-48A1-87D6-92027B4F3DC3}"/>
              </a:ext>
            </a:extLst>
          </p:cNvPr>
          <p:cNvSpPr txBox="1"/>
          <p:nvPr/>
        </p:nvSpPr>
        <p:spPr>
          <a:xfrm>
            <a:off x="2456985" y="5810753"/>
            <a:ext cx="8411736"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dirty="0" err="1"/>
              <a:t>Chaque</a:t>
            </a:r>
            <a:r>
              <a:rPr lang="en-US" dirty="0"/>
              <a:t> </a:t>
            </a:r>
            <a:r>
              <a:rPr lang="en-US" dirty="0" err="1"/>
              <a:t>groupe</a:t>
            </a:r>
            <a:r>
              <a:rPr lang="en-US" dirty="0"/>
              <a:t> </a:t>
            </a:r>
            <a:r>
              <a:rPr lang="en-US" dirty="0" err="1"/>
              <a:t>classe</a:t>
            </a:r>
            <a:r>
              <a:rPr lang="en-US" dirty="0"/>
              <a:t> a un maximum de 15 </a:t>
            </a:r>
            <a:r>
              <a:rPr lang="en-US" dirty="0" err="1"/>
              <a:t>élèves</a:t>
            </a:r>
            <a:r>
              <a:rPr lang="en-US" dirty="0"/>
              <a:t>.</a:t>
            </a:r>
          </a:p>
        </p:txBody>
      </p:sp>
    </p:spTree>
    <p:extLst>
      <p:ext uri="{BB962C8B-B14F-4D97-AF65-F5344CB8AC3E}">
        <p14:creationId xmlns:p14="http://schemas.microsoft.com/office/powerpoint/2010/main" val="3813302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 name="Title 1">
            <a:extLst>
              <a:ext uri="{FF2B5EF4-FFF2-40B4-BE49-F238E27FC236}">
                <a16:creationId xmlns:a16="http://schemas.microsoft.com/office/drawing/2014/main" id="{B731DB7D-62E3-411D-86D3-BCCEE1A9B52B}"/>
              </a:ext>
            </a:extLst>
          </p:cNvPr>
          <p:cNvSpPr>
            <a:spLocks noGrp="1"/>
          </p:cNvSpPr>
          <p:nvPr>
            <p:ph type="title"/>
          </p:nvPr>
        </p:nvSpPr>
        <p:spPr>
          <a:xfrm>
            <a:off x="1389300" y="1201723"/>
            <a:ext cx="2888120" cy="1313628"/>
          </a:xfrm>
        </p:spPr>
        <p:txBody>
          <a:bodyPr anchor="ctr">
            <a:normAutofit/>
          </a:bodyPr>
          <a:lstStyle/>
          <a:p>
            <a:r>
              <a:rPr lang="en-US" sz="3600" dirty="0" err="1">
                <a:cs typeface="Arial"/>
              </a:rPr>
              <a:t>Règlement</a:t>
            </a:r>
            <a:endParaRPr lang="en-US" sz="3600" dirty="0" err="1"/>
          </a:p>
        </p:txBody>
      </p:sp>
      <p:sp>
        <p:nvSpPr>
          <p:cNvPr id="14" name="Rectangle 1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FB480B0-3D4E-49EF-BF2A-4603F4BA070E}"/>
              </a:ext>
            </a:extLst>
          </p:cNvPr>
          <p:cNvSpPr>
            <a:spLocks noGrp="1"/>
          </p:cNvSpPr>
          <p:nvPr>
            <p:ph idx="1"/>
          </p:nvPr>
        </p:nvSpPr>
        <p:spPr>
          <a:xfrm>
            <a:off x="5329969" y="647750"/>
            <a:ext cx="5850936" cy="5571066"/>
          </a:xfrm>
        </p:spPr>
        <p:txBody>
          <a:bodyPr anchor="ctr">
            <a:normAutofit/>
          </a:bodyPr>
          <a:lstStyle/>
          <a:p>
            <a:pPr marL="344170" indent="-344170" algn="just"/>
            <a:r>
              <a:rPr lang="en-US" sz="4000">
                <a:solidFill>
                  <a:srgbClr val="FF0000"/>
                </a:solidFill>
                <a:ea typeface="+mn-lt"/>
                <a:cs typeface="+mn-lt"/>
              </a:rPr>
              <a:t>En cas de non respect des règles éditées, l’élève sera exclu temporairement ou  définitivement de l’établissement.</a:t>
            </a:r>
            <a:endParaRPr lang="en-US" sz="4000">
              <a:solidFill>
                <a:srgbClr val="FF0000"/>
              </a:solidFill>
              <a:cs typeface="Arial" panose="020B0604020202020204"/>
            </a:endParaRPr>
          </a:p>
        </p:txBody>
      </p:sp>
      <p:pic>
        <p:nvPicPr>
          <p:cNvPr id="4" name="Picture 4">
            <a:extLst>
              <a:ext uri="{FF2B5EF4-FFF2-40B4-BE49-F238E27FC236}">
                <a16:creationId xmlns:a16="http://schemas.microsoft.com/office/drawing/2014/main" id="{6DC60430-0172-4F66-92F4-19306CA21BC6}"/>
              </a:ext>
            </a:extLst>
          </p:cNvPr>
          <p:cNvPicPr>
            <a:picLocks noChangeAspect="1"/>
          </p:cNvPicPr>
          <p:nvPr/>
        </p:nvPicPr>
        <p:blipFill>
          <a:blip r:embed="rId3"/>
          <a:stretch>
            <a:fillRect/>
          </a:stretch>
        </p:blipFill>
        <p:spPr>
          <a:xfrm>
            <a:off x="1453376" y="3118625"/>
            <a:ext cx="2743200" cy="1828800"/>
          </a:xfrm>
          <a:prstGeom prst="rect">
            <a:avLst/>
          </a:prstGeom>
        </p:spPr>
      </p:pic>
    </p:spTree>
    <p:extLst>
      <p:ext uri="{BB962C8B-B14F-4D97-AF65-F5344CB8AC3E}">
        <p14:creationId xmlns:p14="http://schemas.microsoft.com/office/powerpoint/2010/main" val="164986164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169284-6A31-4481-B90B-0079BA871579}"/>
              </a:ext>
            </a:extLst>
          </p:cNvPr>
          <p:cNvSpPr>
            <a:spLocks noGrp="1"/>
          </p:cNvSpPr>
          <p:nvPr>
            <p:ph type="title"/>
          </p:nvPr>
        </p:nvSpPr>
        <p:spPr>
          <a:xfrm>
            <a:off x="1337191" y="1064365"/>
            <a:ext cx="2856582" cy="3313671"/>
          </a:xfrm>
        </p:spPr>
        <p:txBody>
          <a:bodyPr>
            <a:normAutofit/>
          </a:bodyPr>
          <a:lstStyle/>
          <a:p>
            <a:pPr algn="l"/>
            <a:r>
              <a:rPr lang="en-US" sz="2600">
                <a:solidFill>
                  <a:schemeClr val="bg1"/>
                </a:solidFill>
                <a:ea typeface="+mj-lt"/>
                <a:cs typeface="+mj-lt"/>
              </a:rPr>
              <a:t>Gestion d’un cas suspect dans un établissement scolaire (selon les préconisations du conseil scientifique)</a:t>
            </a:r>
            <a:endParaRPr lang="en-US" sz="2600">
              <a:solidFill>
                <a:schemeClr val="bg1"/>
              </a:solidFill>
            </a:endParaRPr>
          </a:p>
          <a:p>
            <a:pPr algn="l"/>
            <a:endParaRPr lang="en-US" sz="2600">
              <a:solidFill>
                <a:schemeClr val="bg1"/>
              </a:solidFill>
              <a:cs typeface="Arial"/>
            </a:endParaRPr>
          </a:p>
        </p:txBody>
      </p:sp>
      <p:sp>
        <p:nvSpPr>
          <p:cNvPr id="16"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F0DCD2B-1E23-4A5A-8DAC-53B838DB7963}"/>
              </a:ext>
            </a:extLst>
          </p:cNvPr>
          <p:cNvGraphicFramePr>
            <a:graphicFrameLocks noGrp="1"/>
          </p:cNvGraphicFramePr>
          <p:nvPr>
            <p:ph idx="1"/>
            <p:extLst>
              <p:ext uri="{D42A27DB-BD31-4B8C-83A1-F6EECF244321}">
                <p14:modId xmlns:p14="http://schemas.microsoft.com/office/powerpoint/2010/main" val="3344166221"/>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2">
            <a:extLst>
              <a:ext uri="{FF2B5EF4-FFF2-40B4-BE49-F238E27FC236}">
                <a16:creationId xmlns:a16="http://schemas.microsoft.com/office/drawing/2014/main" id="{DFA9F617-4FF3-4824-A589-3141E8ECD7D4}"/>
              </a:ext>
            </a:extLst>
          </p:cNvPr>
          <p:cNvPicPr>
            <a:picLocks noChangeAspect="1"/>
          </p:cNvPicPr>
          <p:nvPr/>
        </p:nvPicPr>
        <p:blipFill>
          <a:blip r:embed="rId8"/>
          <a:stretch>
            <a:fillRect/>
          </a:stretch>
        </p:blipFill>
        <p:spPr>
          <a:xfrm>
            <a:off x="1434790" y="3737086"/>
            <a:ext cx="2743199" cy="2747779"/>
          </a:xfrm>
          <a:prstGeom prst="rect">
            <a:avLst/>
          </a:prstGeom>
        </p:spPr>
      </p:pic>
    </p:spTree>
    <p:extLst>
      <p:ext uri="{BB962C8B-B14F-4D97-AF65-F5344CB8AC3E}">
        <p14:creationId xmlns:p14="http://schemas.microsoft.com/office/powerpoint/2010/main" val="3911179043"/>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74D5-1FB0-4412-A0FD-432CD26B2BA4}"/>
              </a:ext>
            </a:extLst>
          </p:cNvPr>
          <p:cNvSpPr>
            <a:spLocks noGrp="1"/>
          </p:cNvSpPr>
          <p:nvPr>
            <p:ph type="title"/>
          </p:nvPr>
        </p:nvSpPr>
        <p:spPr/>
        <p:txBody>
          <a:bodyPr>
            <a:normAutofit/>
          </a:bodyPr>
          <a:lstStyle/>
          <a:p>
            <a:r>
              <a:rPr lang="en-US">
                <a:ea typeface="+mj-lt"/>
                <a:cs typeface="+mj-lt"/>
              </a:rPr>
              <a:t>PARTIE SPÉCIFIQUE POUR LES PROFS ET PERSONNELS</a:t>
            </a:r>
            <a:endParaRPr lang="en-US"/>
          </a:p>
        </p:txBody>
      </p:sp>
      <p:pic>
        <p:nvPicPr>
          <p:cNvPr id="4" name="Picture 4">
            <a:extLst>
              <a:ext uri="{FF2B5EF4-FFF2-40B4-BE49-F238E27FC236}">
                <a16:creationId xmlns:a16="http://schemas.microsoft.com/office/drawing/2014/main" id="{B608667F-CE4D-4C3F-8B34-D5314B1DA5B4}"/>
              </a:ext>
            </a:extLst>
          </p:cNvPr>
          <p:cNvPicPr>
            <a:picLocks noGrp="1" noChangeAspect="1"/>
          </p:cNvPicPr>
          <p:nvPr>
            <p:ph idx="1"/>
          </p:nvPr>
        </p:nvPicPr>
        <p:blipFill>
          <a:blip r:embed="rId2"/>
          <a:stretch>
            <a:fillRect/>
          </a:stretch>
        </p:blipFill>
        <p:spPr>
          <a:xfrm>
            <a:off x="4291951" y="3239008"/>
            <a:ext cx="3598718" cy="2403902"/>
          </a:xfrm>
        </p:spPr>
      </p:pic>
    </p:spTree>
    <p:extLst>
      <p:ext uri="{BB962C8B-B14F-4D97-AF65-F5344CB8AC3E}">
        <p14:creationId xmlns:p14="http://schemas.microsoft.com/office/powerpoint/2010/main" val="1937931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C492395-8931-418B-929E-E23DF0FF0DB4}"/>
              </a:ext>
            </a:extLst>
          </p:cNvPr>
          <p:cNvSpPr>
            <a:spLocks noGrp="1"/>
          </p:cNvSpPr>
          <p:nvPr>
            <p:ph type="title"/>
          </p:nvPr>
        </p:nvSpPr>
        <p:spPr>
          <a:xfrm>
            <a:off x="1337191" y="1064365"/>
            <a:ext cx="2856582" cy="3313671"/>
          </a:xfrm>
        </p:spPr>
        <p:txBody>
          <a:bodyPr>
            <a:normAutofit/>
          </a:bodyPr>
          <a:lstStyle/>
          <a:p>
            <a:pPr algn="l"/>
            <a:r>
              <a:rPr lang="en-US">
                <a:solidFill>
                  <a:schemeClr val="bg1"/>
                </a:solidFill>
                <a:ea typeface="+mj-lt"/>
                <a:cs typeface="+mj-lt"/>
              </a:rPr>
              <a:t>La sécurité des adultes au collège</a:t>
            </a:r>
            <a:endParaRPr lang="en-US">
              <a:solidFill>
                <a:schemeClr val="bg1"/>
              </a:solidFill>
            </a:endParaRPr>
          </a:p>
        </p:txBody>
      </p:sp>
      <p:sp>
        <p:nvSpPr>
          <p:cNvPr id="16"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8E533136-B194-4824-8FCC-EBB565213D30}"/>
              </a:ext>
            </a:extLst>
          </p:cNvPr>
          <p:cNvGraphicFramePr>
            <a:graphicFrameLocks noGrp="1"/>
          </p:cNvGraphicFramePr>
          <p:nvPr>
            <p:ph idx="1"/>
            <p:extLst>
              <p:ext uri="{D42A27DB-BD31-4B8C-83A1-F6EECF244321}">
                <p14:modId xmlns:p14="http://schemas.microsoft.com/office/powerpoint/2010/main" val="1962234567"/>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2">
            <a:extLst>
              <a:ext uri="{FF2B5EF4-FFF2-40B4-BE49-F238E27FC236}">
                <a16:creationId xmlns:a16="http://schemas.microsoft.com/office/drawing/2014/main" id="{CBB4235F-FE7A-41A0-9874-BF70CBB60228}"/>
              </a:ext>
            </a:extLst>
          </p:cNvPr>
          <p:cNvPicPr>
            <a:picLocks noChangeAspect="1"/>
          </p:cNvPicPr>
          <p:nvPr/>
        </p:nvPicPr>
        <p:blipFill>
          <a:blip r:embed="rId8"/>
          <a:stretch>
            <a:fillRect/>
          </a:stretch>
        </p:blipFill>
        <p:spPr>
          <a:xfrm>
            <a:off x="1211766" y="3209693"/>
            <a:ext cx="2287859" cy="2287859"/>
          </a:xfrm>
          <a:prstGeom prst="rect">
            <a:avLst/>
          </a:prstGeom>
        </p:spPr>
      </p:pic>
    </p:spTree>
    <p:extLst>
      <p:ext uri="{BB962C8B-B14F-4D97-AF65-F5344CB8AC3E}">
        <p14:creationId xmlns:p14="http://schemas.microsoft.com/office/powerpoint/2010/main" val="216606986"/>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59CD79B-13FF-4DE6-AF06-77B560C6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2D77BF-B8EB-4AFE-AC21-08C836EF16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375A9EF4-C594-4534-8C3B-F7063561F73F}"/>
              </a:ext>
            </a:extLst>
          </p:cNvPr>
          <p:cNvSpPr>
            <a:spLocks noGrp="1"/>
          </p:cNvSpPr>
          <p:nvPr>
            <p:ph type="title"/>
          </p:nvPr>
        </p:nvSpPr>
        <p:spPr>
          <a:xfrm>
            <a:off x="2611808" y="808056"/>
            <a:ext cx="7958331" cy="1077229"/>
          </a:xfrm>
        </p:spPr>
        <p:txBody>
          <a:bodyPr>
            <a:normAutofit/>
          </a:bodyPr>
          <a:lstStyle/>
          <a:p>
            <a:pPr algn="l"/>
            <a:r>
              <a:rPr lang="en-US">
                <a:ea typeface="+mj-lt"/>
                <a:cs typeface="+mj-lt"/>
              </a:rPr>
              <a:t>La pause café et la pause déjeuner</a:t>
            </a:r>
            <a:endParaRPr lang="en-US"/>
          </a:p>
          <a:p>
            <a:pPr algn="l"/>
            <a:endParaRPr lang="en-US">
              <a:cs typeface="Arial"/>
            </a:endParaRPr>
          </a:p>
        </p:txBody>
      </p:sp>
      <p:graphicFrame>
        <p:nvGraphicFramePr>
          <p:cNvPr id="5" name="Diagram 3">
            <a:extLst>
              <a:ext uri="{FF2B5EF4-FFF2-40B4-BE49-F238E27FC236}">
                <a16:creationId xmlns:a16="http://schemas.microsoft.com/office/drawing/2014/main" id="{80D6DBAF-B099-4AE5-ACBE-7015E00946FC}"/>
              </a:ext>
            </a:extLst>
          </p:cNvPr>
          <p:cNvGraphicFramePr/>
          <p:nvPr>
            <p:extLst>
              <p:ext uri="{D42A27DB-BD31-4B8C-83A1-F6EECF244321}">
                <p14:modId xmlns:p14="http://schemas.microsoft.com/office/powerpoint/2010/main" val="1578409471"/>
              </p:ext>
            </p:extLst>
          </p:nvPr>
        </p:nvGraphicFramePr>
        <p:xfrm>
          <a:off x="2611807" y="2367883"/>
          <a:ext cx="8807764" cy="3831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3315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43454-AA71-4839-A1D2-EDEA715C532A}"/>
              </a:ext>
            </a:extLst>
          </p:cNvPr>
          <p:cNvSpPr>
            <a:spLocks noGrp="1"/>
          </p:cNvSpPr>
          <p:nvPr>
            <p:ph type="title"/>
          </p:nvPr>
        </p:nvSpPr>
        <p:spPr>
          <a:xfrm>
            <a:off x="1808936" y="2811270"/>
            <a:ext cx="3473753" cy="1770045"/>
          </a:xfrm>
        </p:spPr>
        <p:txBody>
          <a:bodyPr>
            <a:normAutofit/>
          </a:bodyPr>
          <a:lstStyle/>
          <a:p>
            <a:pPr algn="l"/>
            <a:r>
              <a:rPr lang="en-US">
                <a:ea typeface="+mj-lt"/>
                <a:cs typeface="+mj-lt"/>
              </a:rPr>
              <a:t>La salle des professeurs</a:t>
            </a:r>
            <a:endParaRPr lang="en-US"/>
          </a:p>
        </p:txBody>
      </p:sp>
      <p:graphicFrame>
        <p:nvGraphicFramePr>
          <p:cNvPr id="5" name="Content Placeholder 2">
            <a:extLst>
              <a:ext uri="{FF2B5EF4-FFF2-40B4-BE49-F238E27FC236}">
                <a16:creationId xmlns:a16="http://schemas.microsoft.com/office/drawing/2014/main" id="{FF00EC79-A7C9-48B7-BA7C-C1E698CD700F}"/>
              </a:ext>
            </a:extLst>
          </p:cNvPr>
          <p:cNvGraphicFramePr>
            <a:graphicFrameLocks noGrp="1"/>
          </p:cNvGraphicFramePr>
          <p:nvPr>
            <p:ph idx="1"/>
            <p:extLst>
              <p:ext uri="{D42A27DB-BD31-4B8C-83A1-F6EECF244321}">
                <p14:modId xmlns:p14="http://schemas.microsoft.com/office/powerpoint/2010/main" val="746631685"/>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6575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 name="Title 1">
            <a:extLst>
              <a:ext uri="{FF2B5EF4-FFF2-40B4-BE49-F238E27FC236}">
                <a16:creationId xmlns:a16="http://schemas.microsoft.com/office/drawing/2014/main" id="{0F6EA5F0-8C69-4BEB-9009-90ACEB628566}"/>
              </a:ext>
            </a:extLst>
          </p:cNvPr>
          <p:cNvSpPr>
            <a:spLocks noGrp="1"/>
          </p:cNvSpPr>
          <p:nvPr>
            <p:ph type="title"/>
          </p:nvPr>
        </p:nvSpPr>
        <p:spPr>
          <a:xfrm>
            <a:off x="1389300" y="1201723"/>
            <a:ext cx="2888120" cy="1536652"/>
          </a:xfrm>
        </p:spPr>
        <p:txBody>
          <a:bodyPr anchor="ctr">
            <a:normAutofit fontScale="90000"/>
          </a:bodyPr>
          <a:lstStyle/>
          <a:p>
            <a:r>
              <a:rPr lang="en-US" sz="3600">
                <a:cs typeface="Arial"/>
              </a:rPr>
              <a:t>Photocopies</a:t>
            </a:r>
            <a:br>
              <a:rPr lang="en-US" sz="3600">
                <a:cs typeface="Arial"/>
              </a:rPr>
            </a:br>
            <a:br>
              <a:rPr lang="en-US" sz="3600">
                <a:cs typeface="Arial"/>
              </a:rPr>
            </a:br>
            <a:br>
              <a:rPr lang="en-US" sz="3600">
                <a:cs typeface="Arial"/>
              </a:rPr>
            </a:br>
            <a:endParaRPr lang="en-US" sz="3600"/>
          </a:p>
        </p:txBody>
      </p:sp>
      <p:sp>
        <p:nvSpPr>
          <p:cNvPr id="14" name="Rectangle 1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4C2CF8D-A6C2-49F8-932F-10B537F25869}"/>
              </a:ext>
            </a:extLst>
          </p:cNvPr>
          <p:cNvSpPr>
            <a:spLocks noGrp="1"/>
          </p:cNvSpPr>
          <p:nvPr>
            <p:ph idx="1"/>
          </p:nvPr>
        </p:nvSpPr>
        <p:spPr>
          <a:xfrm>
            <a:off x="5329969" y="647750"/>
            <a:ext cx="5850936" cy="5571066"/>
          </a:xfrm>
        </p:spPr>
        <p:txBody>
          <a:bodyPr anchor="ctr">
            <a:normAutofit/>
          </a:bodyPr>
          <a:lstStyle/>
          <a:p>
            <a:pPr marL="344170" indent="-344170"/>
            <a:r>
              <a:rPr lang="en-US" sz="3200">
                <a:ea typeface="+mn-lt"/>
                <a:cs typeface="+mn-lt"/>
              </a:rPr>
              <a:t>La photocopieuse sera filmée et le film protecteur changé tous les jours.</a:t>
            </a:r>
            <a:endParaRPr lang="en-US" sz="3200">
              <a:cs typeface="Arial" panose="020B0604020202020204"/>
            </a:endParaRPr>
          </a:p>
        </p:txBody>
      </p:sp>
      <p:pic>
        <p:nvPicPr>
          <p:cNvPr id="4" name="Picture 4">
            <a:extLst>
              <a:ext uri="{FF2B5EF4-FFF2-40B4-BE49-F238E27FC236}">
                <a16:creationId xmlns:a16="http://schemas.microsoft.com/office/drawing/2014/main" id="{F4099DB3-865B-4E4D-950A-AE76E673B169}"/>
              </a:ext>
            </a:extLst>
          </p:cNvPr>
          <p:cNvPicPr>
            <a:picLocks noChangeAspect="1"/>
          </p:cNvPicPr>
          <p:nvPr/>
        </p:nvPicPr>
        <p:blipFill>
          <a:blip r:embed="rId3"/>
          <a:stretch>
            <a:fillRect/>
          </a:stretch>
        </p:blipFill>
        <p:spPr>
          <a:xfrm>
            <a:off x="1648522" y="3500739"/>
            <a:ext cx="2743199" cy="2086766"/>
          </a:xfrm>
          <a:prstGeom prst="rect">
            <a:avLst/>
          </a:prstGeom>
        </p:spPr>
      </p:pic>
    </p:spTree>
    <p:extLst>
      <p:ext uri="{BB962C8B-B14F-4D97-AF65-F5344CB8AC3E}">
        <p14:creationId xmlns:p14="http://schemas.microsoft.com/office/powerpoint/2010/main" val="1081661791"/>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EBE4B-32CF-4374-AA75-35F9F36B6936}"/>
              </a:ext>
            </a:extLst>
          </p:cNvPr>
          <p:cNvSpPr>
            <a:spLocks noGrp="1"/>
          </p:cNvSpPr>
          <p:nvPr>
            <p:ph type="title"/>
          </p:nvPr>
        </p:nvSpPr>
        <p:spPr>
          <a:xfrm>
            <a:off x="2611808" y="808056"/>
            <a:ext cx="7958331" cy="1077229"/>
          </a:xfrm>
        </p:spPr>
        <p:txBody>
          <a:bodyPr>
            <a:normAutofit/>
          </a:bodyPr>
          <a:lstStyle/>
          <a:p>
            <a:pPr algn="l"/>
            <a:r>
              <a:rPr lang="en-US">
                <a:ea typeface="+mj-lt"/>
                <a:cs typeface="+mj-lt"/>
              </a:rPr>
              <a:t>Le nettoyage du tableau</a:t>
            </a:r>
            <a:endParaRPr lang="en-US"/>
          </a:p>
          <a:p>
            <a:pPr algn="l"/>
            <a:endParaRPr lang="en-US">
              <a:cs typeface="Arial"/>
            </a:endParaRPr>
          </a:p>
        </p:txBody>
      </p:sp>
      <p:graphicFrame>
        <p:nvGraphicFramePr>
          <p:cNvPr id="5" name="Content Placeholder 2">
            <a:extLst>
              <a:ext uri="{FF2B5EF4-FFF2-40B4-BE49-F238E27FC236}">
                <a16:creationId xmlns:a16="http://schemas.microsoft.com/office/drawing/2014/main" id="{2C198603-D3E7-4BD9-9F7B-9665B20C91B1}"/>
              </a:ext>
            </a:extLst>
          </p:cNvPr>
          <p:cNvGraphicFramePr>
            <a:graphicFrameLocks noGrp="1"/>
          </p:cNvGraphicFramePr>
          <p:nvPr>
            <p:ph idx="1"/>
            <p:extLst>
              <p:ext uri="{D42A27DB-BD31-4B8C-83A1-F6EECF244321}">
                <p14:modId xmlns:p14="http://schemas.microsoft.com/office/powerpoint/2010/main" val="1475595006"/>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866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851DD3-D30B-447B-AAB1-FB0D22746360}"/>
              </a:ext>
            </a:extLst>
          </p:cNvPr>
          <p:cNvSpPr>
            <a:spLocks noGrp="1"/>
          </p:cNvSpPr>
          <p:nvPr>
            <p:ph type="title"/>
          </p:nvPr>
        </p:nvSpPr>
        <p:spPr>
          <a:xfrm>
            <a:off x="1337191" y="1064365"/>
            <a:ext cx="2856582" cy="3313671"/>
          </a:xfrm>
        </p:spPr>
        <p:txBody>
          <a:bodyPr>
            <a:normAutofit/>
          </a:bodyPr>
          <a:lstStyle/>
          <a:p>
            <a:pPr algn="l"/>
            <a:r>
              <a:rPr lang="en-US" sz="2900">
                <a:solidFill>
                  <a:schemeClr val="bg1"/>
                </a:solidFill>
                <a:ea typeface="+mj-lt"/>
                <a:cs typeface="+mj-lt"/>
              </a:rPr>
              <a:t>Vidéoprojecteur</a:t>
            </a:r>
            <a:endParaRPr lang="en-US" sz="2900">
              <a:solidFill>
                <a:schemeClr val="bg1"/>
              </a:solidFill>
            </a:endParaRPr>
          </a:p>
        </p:txBody>
      </p:sp>
      <p:sp>
        <p:nvSpPr>
          <p:cNvPr id="16"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C92D36C-B065-4BDD-B967-CA3B8D8A252C}"/>
              </a:ext>
            </a:extLst>
          </p:cNvPr>
          <p:cNvGraphicFramePr>
            <a:graphicFrameLocks noGrp="1"/>
          </p:cNvGraphicFramePr>
          <p:nvPr>
            <p:ph idx="1"/>
            <p:extLst>
              <p:ext uri="{D42A27DB-BD31-4B8C-83A1-F6EECF244321}">
                <p14:modId xmlns:p14="http://schemas.microsoft.com/office/powerpoint/2010/main" val="963087684"/>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023733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CB5B2B-31CC-42FF-866E-C249D717889D}"/>
              </a:ext>
            </a:extLst>
          </p:cNvPr>
          <p:cNvSpPr>
            <a:spLocks noGrp="1"/>
          </p:cNvSpPr>
          <p:nvPr>
            <p:ph type="title"/>
          </p:nvPr>
        </p:nvSpPr>
        <p:spPr>
          <a:xfrm>
            <a:off x="1337191" y="1064365"/>
            <a:ext cx="2856582" cy="3313671"/>
          </a:xfrm>
        </p:spPr>
        <p:txBody>
          <a:bodyPr>
            <a:normAutofit/>
          </a:bodyPr>
          <a:lstStyle/>
          <a:p>
            <a:pPr algn="l"/>
            <a:r>
              <a:rPr lang="en-US">
                <a:solidFill>
                  <a:schemeClr val="bg1"/>
                </a:solidFill>
                <a:ea typeface="+mj-lt"/>
                <a:cs typeface="+mj-lt"/>
              </a:rPr>
              <a:t>Ouverture portes et fenêtres dans les salles de classe</a:t>
            </a:r>
          </a:p>
        </p:txBody>
      </p:sp>
      <p:sp>
        <p:nvSpPr>
          <p:cNvPr id="16"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a:extLst>
              <a:ext uri="{FF2B5EF4-FFF2-40B4-BE49-F238E27FC236}">
                <a16:creationId xmlns:a16="http://schemas.microsoft.com/office/drawing/2014/main" id="{3F366F53-5419-41DD-8366-45A32626B1C4}"/>
              </a:ext>
            </a:extLst>
          </p:cNvPr>
          <p:cNvGraphicFramePr>
            <a:graphicFrameLocks noGrp="1"/>
          </p:cNvGraphicFramePr>
          <p:nvPr>
            <p:ph idx="1"/>
            <p:extLst>
              <p:ext uri="{D42A27DB-BD31-4B8C-83A1-F6EECF244321}">
                <p14:modId xmlns:p14="http://schemas.microsoft.com/office/powerpoint/2010/main" val="408261206"/>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470059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7" name="Rectangle 30">
            <a:extLst>
              <a:ext uri="{FF2B5EF4-FFF2-40B4-BE49-F238E27FC236}">
                <a16:creationId xmlns:a16="http://schemas.microsoft.com/office/drawing/2014/main" id="{B59CD79B-13FF-4DE6-AF06-77B560C62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32">
            <a:extLst>
              <a:ext uri="{FF2B5EF4-FFF2-40B4-BE49-F238E27FC236}">
                <a16:creationId xmlns:a16="http://schemas.microsoft.com/office/drawing/2014/main" id="{402D77BF-B8EB-4AFE-AC21-08C836EF16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E4D85A82-E142-41AE-B44C-B3CBA0603F71}"/>
              </a:ext>
            </a:extLst>
          </p:cNvPr>
          <p:cNvSpPr>
            <a:spLocks noGrp="1"/>
          </p:cNvSpPr>
          <p:nvPr>
            <p:ph type="title"/>
          </p:nvPr>
        </p:nvSpPr>
        <p:spPr>
          <a:xfrm>
            <a:off x="2611808" y="808056"/>
            <a:ext cx="7958331" cy="1077229"/>
          </a:xfrm>
        </p:spPr>
        <p:txBody>
          <a:bodyPr vert="horz" lIns="91440" tIns="45720" rIns="91440" bIns="45720" rtlCol="0">
            <a:normAutofit/>
          </a:bodyPr>
          <a:lstStyle/>
          <a:p>
            <a:pPr algn="l"/>
            <a:r>
              <a:rPr lang="en-US">
                <a:cs typeface="Arial"/>
              </a:rPr>
              <a:t>Un </a:t>
            </a:r>
            <a:r>
              <a:rPr lang="en-US" err="1">
                <a:cs typeface="Arial"/>
              </a:rPr>
              <a:t>groupe</a:t>
            </a:r>
            <a:r>
              <a:rPr lang="en-US">
                <a:cs typeface="Arial"/>
              </a:rPr>
              <a:t> = </a:t>
            </a:r>
            <a:r>
              <a:rPr lang="en-US" err="1">
                <a:cs typeface="Arial"/>
              </a:rPr>
              <a:t>une</a:t>
            </a:r>
            <a:r>
              <a:rPr lang="en-US">
                <a:cs typeface="Arial"/>
              </a:rPr>
              <a:t> salle</a:t>
            </a:r>
            <a:endParaRPr lang="en-US"/>
          </a:p>
        </p:txBody>
      </p:sp>
      <p:graphicFrame>
        <p:nvGraphicFramePr>
          <p:cNvPr id="29" name="Content Placeholder 2">
            <a:extLst>
              <a:ext uri="{FF2B5EF4-FFF2-40B4-BE49-F238E27FC236}">
                <a16:creationId xmlns:a16="http://schemas.microsoft.com/office/drawing/2014/main" id="{88F3810C-03A6-433D-AF20-6EEBEB1156B3}"/>
              </a:ext>
            </a:extLst>
          </p:cNvPr>
          <p:cNvGraphicFramePr>
            <a:graphicFrameLocks noGrp="1"/>
          </p:cNvGraphicFramePr>
          <p:nvPr>
            <p:ph idx="1"/>
            <p:extLst>
              <p:ext uri="{D42A27DB-BD31-4B8C-83A1-F6EECF244321}">
                <p14:modId xmlns:p14="http://schemas.microsoft.com/office/powerpoint/2010/main" val="3619756913"/>
              </p:ext>
            </p:extLst>
          </p:nvPr>
        </p:nvGraphicFramePr>
        <p:xfrm>
          <a:off x="2611807" y="2367883"/>
          <a:ext cx="7915667" cy="3366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9272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A35025-EE0B-41D1-8EA8-CBF432C95A7A}"/>
              </a:ext>
            </a:extLst>
          </p:cNvPr>
          <p:cNvSpPr>
            <a:spLocks noGrp="1"/>
          </p:cNvSpPr>
          <p:nvPr>
            <p:ph type="title"/>
          </p:nvPr>
        </p:nvSpPr>
        <p:spPr>
          <a:xfrm>
            <a:off x="1337191" y="1064365"/>
            <a:ext cx="2856582" cy="3313671"/>
          </a:xfrm>
        </p:spPr>
        <p:txBody>
          <a:bodyPr>
            <a:normAutofit/>
          </a:bodyPr>
          <a:lstStyle/>
          <a:p>
            <a:pPr algn="l"/>
            <a:r>
              <a:rPr lang="en-US">
                <a:solidFill>
                  <a:schemeClr val="bg1"/>
                </a:solidFill>
                <a:ea typeface="+mj-lt"/>
                <a:cs typeface="+mj-lt"/>
              </a:rPr>
              <a:t>En classe, les professeurs ou les éducateurs doivent veiller </a:t>
            </a:r>
            <a:endParaRPr lang="en-US">
              <a:solidFill>
                <a:schemeClr val="bg1"/>
              </a:solidFill>
            </a:endParaRPr>
          </a:p>
        </p:txBody>
      </p:sp>
      <p:sp>
        <p:nvSpPr>
          <p:cNvPr id="16"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8EB5824-00C9-4B66-B5AC-E464198B43BE}"/>
              </a:ext>
            </a:extLst>
          </p:cNvPr>
          <p:cNvGraphicFramePr>
            <a:graphicFrameLocks noGrp="1"/>
          </p:cNvGraphicFramePr>
          <p:nvPr>
            <p:ph idx="1"/>
            <p:extLst>
              <p:ext uri="{D42A27DB-BD31-4B8C-83A1-F6EECF244321}">
                <p14:modId xmlns:p14="http://schemas.microsoft.com/office/powerpoint/2010/main" val="4104325968"/>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251978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544E4F40-2F4D-4C81-9B65-FF90C7DCD3F1}"/>
              </a:ext>
            </a:extLst>
          </p:cNvPr>
          <p:cNvSpPr>
            <a:spLocks noGrp="1"/>
          </p:cNvSpPr>
          <p:nvPr>
            <p:ph type="title"/>
          </p:nvPr>
        </p:nvSpPr>
        <p:spPr>
          <a:xfrm>
            <a:off x="2611808" y="808056"/>
            <a:ext cx="7958331" cy="1077229"/>
          </a:xfrm>
        </p:spPr>
        <p:txBody>
          <a:bodyPr>
            <a:normAutofit/>
          </a:bodyPr>
          <a:lstStyle/>
          <a:p>
            <a:pPr algn="l"/>
            <a:r>
              <a:rPr lang="en-US">
                <a:ea typeface="+mj-lt"/>
                <a:cs typeface="+mj-lt"/>
              </a:rPr>
              <a:t>MÉNAGE</a:t>
            </a:r>
            <a:endParaRPr lang="en-US"/>
          </a:p>
        </p:txBody>
      </p:sp>
      <p:sp>
        <p:nvSpPr>
          <p:cNvPr id="27" name="Rectangle 26">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F6C7CA0A-B3F7-4503-A1EE-8170AE64220B}"/>
              </a:ext>
            </a:extLst>
          </p:cNvPr>
          <p:cNvGraphicFramePr>
            <a:graphicFrameLocks noGrp="1"/>
          </p:cNvGraphicFramePr>
          <p:nvPr>
            <p:ph idx="1"/>
            <p:extLst>
              <p:ext uri="{D42A27DB-BD31-4B8C-83A1-F6EECF244321}">
                <p14:modId xmlns:p14="http://schemas.microsoft.com/office/powerpoint/2010/main" val="4120798522"/>
              </p:ext>
            </p:extLst>
          </p:nvPr>
        </p:nvGraphicFramePr>
        <p:xfrm>
          <a:off x="2610579" y="2052116"/>
          <a:ext cx="7959560" cy="3997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5921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70EC0CE-DAC8-4F9F-A770-BE041B3DDE77}"/>
              </a:ext>
            </a:extLst>
          </p:cNvPr>
          <p:cNvSpPr>
            <a:spLocks noGrp="1"/>
          </p:cNvSpPr>
          <p:nvPr>
            <p:ph type="title"/>
          </p:nvPr>
        </p:nvSpPr>
        <p:spPr>
          <a:xfrm>
            <a:off x="1337191" y="1064365"/>
            <a:ext cx="2856582" cy="3313671"/>
          </a:xfrm>
        </p:spPr>
        <p:txBody>
          <a:bodyPr>
            <a:normAutofit/>
          </a:bodyPr>
          <a:lstStyle/>
          <a:p>
            <a:pPr algn="l"/>
            <a:r>
              <a:rPr lang="en-US">
                <a:solidFill>
                  <a:schemeClr val="bg1"/>
                </a:solidFill>
                <a:ea typeface="+mj-lt"/>
                <a:cs typeface="+mj-lt"/>
              </a:rPr>
              <a:t>Ménage Isabelle Dreneau</a:t>
            </a:r>
            <a:endParaRPr lang="en-US">
              <a:solidFill>
                <a:schemeClr val="bg1"/>
              </a:solidFill>
              <a:cs typeface="Arial"/>
            </a:endParaRPr>
          </a:p>
          <a:p>
            <a:pPr algn="l"/>
            <a:endParaRPr lang="en-US">
              <a:solidFill>
                <a:schemeClr val="bg1"/>
              </a:solidFill>
              <a:cs typeface="Arial"/>
            </a:endParaRPr>
          </a:p>
        </p:txBody>
      </p:sp>
      <p:sp>
        <p:nvSpPr>
          <p:cNvPr id="16"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EE3D081-74AF-485E-8867-4C49E5874693}"/>
              </a:ext>
            </a:extLst>
          </p:cNvPr>
          <p:cNvGraphicFramePr>
            <a:graphicFrameLocks noGrp="1"/>
          </p:cNvGraphicFramePr>
          <p:nvPr>
            <p:ph idx="1"/>
            <p:extLst>
              <p:ext uri="{D42A27DB-BD31-4B8C-83A1-F6EECF244321}">
                <p14:modId xmlns:p14="http://schemas.microsoft.com/office/powerpoint/2010/main" val="2946873674"/>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9295450"/>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4947-B925-4C86-89BF-A01DEA422388}"/>
              </a:ext>
            </a:extLst>
          </p:cNvPr>
          <p:cNvSpPr>
            <a:spLocks noGrp="1"/>
          </p:cNvSpPr>
          <p:nvPr>
            <p:ph type="title"/>
          </p:nvPr>
        </p:nvSpPr>
        <p:spPr/>
        <p:txBody>
          <a:bodyPr/>
          <a:lstStyle/>
          <a:p>
            <a:r>
              <a:rPr lang="en-US">
                <a:ea typeface="+mj-lt"/>
                <a:cs typeface="+mj-lt"/>
              </a:rPr>
              <a:t>Ménage Severine Simon</a:t>
            </a:r>
            <a:endParaRPr lang="en-US"/>
          </a:p>
        </p:txBody>
      </p:sp>
      <p:sp>
        <p:nvSpPr>
          <p:cNvPr id="3" name="Content Placeholder 2">
            <a:extLst>
              <a:ext uri="{FF2B5EF4-FFF2-40B4-BE49-F238E27FC236}">
                <a16:creationId xmlns:a16="http://schemas.microsoft.com/office/drawing/2014/main" id="{D4EA869B-9372-4BB8-9CFC-4DEB34FFDA1F}"/>
              </a:ext>
            </a:extLst>
          </p:cNvPr>
          <p:cNvSpPr>
            <a:spLocks noGrp="1"/>
          </p:cNvSpPr>
          <p:nvPr>
            <p:ph idx="1"/>
          </p:nvPr>
        </p:nvSpPr>
        <p:spPr/>
        <p:txBody>
          <a:bodyPr>
            <a:normAutofit fontScale="85000" lnSpcReduction="20000"/>
          </a:bodyPr>
          <a:lstStyle/>
          <a:p>
            <a:pPr marL="0" indent="0">
              <a:buNone/>
            </a:pPr>
            <a:r>
              <a:rPr lang="en-US">
                <a:ea typeface="+mn-lt"/>
                <a:cs typeface="+mn-lt"/>
              </a:rPr>
              <a:t>Nettoyer, désinfecter le toilettes collèges tous les jours</a:t>
            </a:r>
          </a:p>
          <a:p>
            <a:pPr marL="0" indent="0">
              <a:buNone/>
            </a:pPr>
            <a:r>
              <a:rPr lang="en-US">
                <a:ea typeface="+mn-lt"/>
                <a:cs typeface="+mn-lt"/>
              </a:rPr>
              <a:t>Désinfecter garde corps escalier extérieur (tous les jours)</a:t>
            </a:r>
          </a:p>
          <a:p>
            <a:pPr marL="0" indent="0">
              <a:buNone/>
            </a:pPr>
            <a:r>
              <a:rPr lang="en-US">
                <a:ea typeface="+mn-lt"/>
                <a:cs typeface="+mn-lt"/>
              </a:rPr>
              <a:t>- désinfecter quotidiennement interrupteurs, poignées portes, </a:t>
            </a:r>
            <a:r>
              <a:rPr lang="en-US" dirty="0">
                <a:ea typeface="+mn-lt"/>
                <a:cs typeface="+mn-lt"/>
              </a:rPr>
              <a:t>clés ouverture éclairage </a:t>
            </a:r>
          </a:p>
          <a:p>
            <a:pPr marL="0" indent="0">
              <a:buNone/>
            </a:pPr>
            <a:r>
              <a:rPr lang="en-US">
                <a:ea typeface="+mn-lt"/>
                <a:cs typeface="+mn-lt"/>
              </a:rPr>
              <a:t>- nettoyer le sol une fois par semaine ( le mercredi)</a:t>
            </a:r>
            <a:endParaRPr lang="en-US"/>
          </a:p>
          <a:p>
            <a:pPr marL="0" indent="0">
              <a:buNone/>
            </a:pPr>
            <a:r>
              <a:rPr lang="en-US">
                <a:ea typeface="+mn-lt"/>
                <a:cs typeface="+mn-lt"/>
              </a:rPr>
              <a:t>Bâtiment classes: </a:t>
            </a:r>
          </a:p>
          <a:p>
            <a:pPr marL="0" indent="0">
              <a:buNone/>
            </a:pPr>
            <a:r>
              <a:rPr lang="en-US">
                <a:ea typeface="+mn-lt"/>
                <a:cs typeface="+mn-lt"/>
              </a:rPr>
              <a:t>- vider les poubelles des 2 salles de classes utilisées quotidiennement</a:t>
            </a:r>
          </a:p>
          <a:p>
            <a:pPr marL="0" indent="0">
              <a:buNone/>
            </a:pPr>
            <a:r>
              <a:rPr lang="en-US" dirty="0">
                <a:ea typeface="+mn-lt"/>
                <a:cs typeface="+mn-lt"/>
              </a:rPr>
              <a:t> </a:t>
            </a:r>
            <a:r>
              <a:rPr lang="en-US">
                <a:ea typeface="+mn-lt"/>
                <a:cs typeface="+mn-lt"/>
              </a:rPr>
              <a:t>- désinfecter le garde corps </a:t>
            </a:r>
            <a:r>
              <a:rPr lang="en-US" dirty="0">
                <a:ea typeface="+mn-lt"/>
                <a:cs typeface="+mn-lt"/>
              </a:rPr>
              <a:t>quotidiennement </a:t>
            </a:r>
            <a:endParaRPr lang="en-US">
              <a:ea typeface="+mn-lt"/>
              <a:cs typeface="+mn-lt"/>
            </a:endParaRPr>
          </a:p>
          <a:p>
            <a:pPr marL="0" indent="0">
              <a:buNone/>
            </a:pPr>
            <a:r>
              <a:rPr lang="en-US">
                <a:ea typeface="+mn-lt"/>
                <a:cs typeface="+mn-lt"/>
              </a:rPr>
              <a:t>- balayer le couloir 2 fois </a:t>
            </a:r>
            <a:r>
              <a:rPr lang="en-US" dirty="0">
                <a:ea typeface="+mn-lt"/>
                <a:cs typeface="+mn-lt"/>
              </a:rPr>
              <a:t>par semaine</a:t>
            </a:r>
            <a:endParaRPr lang="en-US">
              <a:cs typeface="Arial" panose="020B0604020202020204"/>
            </a:endParaRPr>
          </a:p>
        </p:txBody>
      </p:sp>
    </p:spTree>
    <p:extLst>
      <p:ext uri="{BB962C8B-B14F-4D97-AF65-F5344CB8AC3E}">
        <p14:creationId xmlns:p14="http://schemas.microsoft.com/office/powerpoint/2010/main" val="749319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0294F1-7EE2-4EB9-A41B-908481D40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2"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3968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54B38E-D817-49DA-BF2F-1BBD65542139}"/>
              </a:ext>
            </a:extLst>
          </p:cNvPr>
          <p:cNvSpPr>
            <a:spLocks noGrp="1"/>
          </p:cNvSpPr>
          <p:nvPr>
            <p:ph type="title"/>
          </p:nvPr>
        </p:nvSpPr>
        <p:spPr>
          <a:xfrm>
            <a:off x="2611808" y="808056"/>
            <a:ext cx="7958331" cy="1077229"/>
          </a:xfrm>
        </p:spPr>
        <p:txBody>
          <a:bodyPr>
            <a:normAutofit/>
          </a:bodyPr>
          <a:lstStyle/>
          <a:p>
            <a:pPr algn="l"/>
            <a:r>
              <a:rPr lang="en-US">
                <a:ea typeface="+mj-lt"/>
                <a:cs typeface="+mj-lt"/>
              </a:rPr>
              <a:t>OUVERTURE DES PORTAILS DE L’ÉTABLISSEMENT</a:t>
            </a:r>
            <a:endParaRPr lang="en-US"/>
          </a:p>
        </p:txBody>
      </p:sp>
      <p:graphicFrame>
        <p:nvGraphicFramePr>
          <p:cNvPr id="6" name="Content Placeholder 2">
            <a:extLst>
              <a:ext uri="{FF2B5EF4-FFF2-40B4-BE49-F238E27FC236}">
                <a16:creationId xmlns:a16="http://schemas.microsoft.com/office/drawing/2014/main" id="{843BA905-1D6B-4CFC-BB73-B5D9F348D295}"/>
              </a:ext>
            </a:extLst>
          </p:cNvPr>
          <p:cNvGraphicFramePr>
            <a:graphicFrameLocks noGrp="1"/>
          </p:cNvGraphicFramePr>
          <p:nvPr>
            <p:ph idx="1"/>
            <p:extLst>
              <p:ext uri="{D42A27DB-BD31-4B8C-83A1-F6EECF244321}">
                <p14:modId xmlns:p14="http://schemas.microsoft.com/office/powerpoint/2010/main" val="1922755168"/>
              </p:ext>
            </p:extLst>
          </p:nvPr>
        </p:nvGraphicFramePr>
        <p:xfrm>
          <a:off x="2611807" y="2367883"/>
          <a:ext cx="7958331" cy="3366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0180457"/>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C0294F1-7EE2-4EB9-A41B-908481D40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2"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7" name="Rectangle 11">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3968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3">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5">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57A3D0B-BA42-4376-A55B-CE78A0554EB6}"/>
              </a:ext>
            </a:extLst>
          </p:cNvPr>
          <p:cNvSpPr>
            <a:spLocks noGrp="1"/>
          </p:cNvSpPr>
          <p:nvPr>
            <p:ph type="title"/>
          </p:nvPr>
        </p:nvSpPr>
        <p:spPr>
          <a:xfrm>
            <a:off x="2611808" y="808056"/>
            <a:ext cx="7958331" cy="1077229"/>
          </a:xfrm>
        </p:spPr>
        <p:txBody>
          <a:bodyPr>
            <a:normAutofit/>
          </a:bodyPr>
          <a:lstStyle/>
          <a:p>
            <a:pPr algn="l"/>
            <a:r>
              <a:rPr lang="en-US" dirty="0">
                <a:ea typeface="+mj-lt"/>
                <a:cs typeface="+mj-lt"/>
              </a:rPr>
              <a:t>FERMETURE DES PORTAILS DE L’ETABLISSEMENT</a:t>
            </a:r>
            <a:endParaRPr lang="en-US" dirty="0"/>
          </a:p>
        </p:txBody>
      </p:sp>
      <p:graphicFrame>
        <p:nvGraphicFramePr>
          <p:cNvPr id="11" name="Content Placeholder 2">
            <a:extLst>
              <a:ext uri="{FF2B5EF4-FFF2-40B4-BE49-F238E27FC236}">
                <a16:creationId xmlns:a16="http://schemas.microsoft.com/office/drawing/2014/main" id="{99B95D3B-6548-4245-AEB3-F38CCCA9CFA8}"/>
              </a:ext>
            </a:extLst>
          </p:cNvPr>
          <p:cNvGraphicFramePr>
            <a:graphicFrameLocks noGrp="1"/>
          </p:cNvGraphicFramePr>
          <p:nvPr>
            <p:ph idx="1"/>
            <p:extLst>
              <p:ext uri="{D42A27DB-BD31-4B8C-83A1-F6EECF244321}">
                <p14:modId xmlns:p14="http://schemas.microsoft.com/office/powerpoint/2010/main" val="2076815865"/>
              </p:ext>
            </p:extLst>
          </p:nvPr>
        </p:nvGraphicFramePr>
        <p:xfrm>
          <a:off x="2611807" y="2367883"/>
          <a:ext cx="7958331" cy="3366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33145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9" name="Freeform: Shape 13">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8" name="Rectangle 17">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2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958F5-BACE-4C54-B9CD-2E2F2B015D5F}"/>
              </a:ext>
            </a:extLst>
          </p:cNvPr>
          <p:cNvSpPr>
            <a:spLocks noGrp="1"/>
          </p:cNvSpPr>
          <p:nvPr>
            <p:ph type="title"/>
          </p:nvPr>
        </p:nvSpPr>
        <p:spPr>
          <a:xfrm>
            <a:off x="2188901" y="808056"/>
            <a:ext cx="8381238" cy="1077229"/>
          </a:xfrm>
        </p:spPr>
        <p:txBody>
          <a:bodyPr>
            <a:normAutofit/>
          </a:bodyPr>
          <a:lstStyle/>
          <a:p>
            <a:pPr algn="ctr"/>
            <a:r>
              <a:rPr lang="en-US" sz="4800" dirty="0">
                <a:solidFill>
                  <a:srgbClr val="FF0000"/>
                </a:solidFill>
                <a:cs typeface="Arial"/>
              </a:rPr>
              <a:t>Un </a:t>
            </a:r>
            <a:r>
              <a:rPr lang="en-US" sz="4800" dirty="0" err="1">
                <a:solidFill>
                  <a:srgbClr val="FF0000"/>
                </a:solidFill>
                <a:cs typeface="Arial"/>
              </a:rPr>
              <a:t>groupe</a:t>
            </a:r>
            <a:r>
              <a:rPr lang="en-US" sz="4800" dirty="0">
                <a:solidFill>
                  <a:srgbClr val="FF0000"/>
                </a:solidFill>
                <a:cs typeface="Arial"/>
              </a:rPr>
              <a:t>= </a:t>
            </a:r>
            <a:r>
              <a:rPr lang="en-US" sz="4800" dirty="0" err="1">
                <a:solidFill>
                  <a:srgbClr val="FF0000"/>
                </a:solidFill>
                <a:cs typeface="Arial"/>
              </a:rPr>
              <a:t>une</a:t>
            </a:r>
            <a:r>
              <a:rPr lang="en-US" sz="4800" dirty="0">
                <a:solidFill>
                  <a:srgbClr val="FF0000"/>
                </a:solidFill>
                <a:cs typeface="Arial"/>
              </a:rPr>
              <a:t> salle</a:t>
            </a:r>
          </a:p>
        </p:txBody>
      </p:sp>
      <p:sp>
        <p:nvSpPr>
          <p:cNvPr id="3" name="Content Placeholder 2">
            <a:extLst>
              <a:ext uri="{FF2B5EF4-FFF2-40B4-BE49-F238E27FC236}">
                <a16:creationId xmlns:a16="http://schemas.microsoft.com/office/drawing/2014/main" id="{E8FC6797-2C6D-4A48-A69F-029011BDFFA3}"/>
              </a:ext>
            </a:extLst>
          </p:cNvPr>
          <p:cNvSpPr>
            <a:spLocks noGrp="1"/>
          </p:cNvSpPr>
          <p:nvPr>
            <p:ph idx="1"/>
          </p:nvPr>
        </p:nvSpPr>
        <p:spPr>
          <a:xfrm>
            <a:off x="2256639" y="2052116"/>
            <a:ext cx="9137004" cy="3997828"/>
          </a:xfrm>
        </p:spPr>
        <p:txBody>
          <a:bodyPr vert="horz" lIns="91440" tIns="45720" rIns="91440" bIns="45720" rtlCol="0" anchor="t">
            <a:noAutofit/>
          </a:bodyPr>
          <a:lstStyle/>
          <a:p>
            <a:pPr marL="344170" indent="-344170"/>
            <a:endParaRPr lang="en-US" sz="1800">
              <a:cs typeface="Arial" panose="020B0604020202020204"/>
            </a:endParaRPr>
          </a:p>
          <a:p>
            <a:pPr marL="0" indent="0">
              <a:buNone/>
            </a:pPr>
            <a:r>
              <a:rPr lang="en-US" sz="4800" dirty="0">
                <a:ea typeface="+mn-lt"/>
                <a:cs typeface="+mn-lt"/>
              </a:rPr>
              <a:t>travail sur poste </a:t>
            </a:r>
            <a:r>
              <a:rPr lang="en-US" sz="4800" err="1">
                <a:ea typeface="+mn-lt"/>
                <a:cs typeface="+mn-lt"/>
              </a:rPr>
              <a:t>informatique</a:t>
            </a:r>
            <a:r>
              <a:rPr lang="en-US" sz="4800" dirty="0">
                <a:ea typeface="+mn-lt"/>
                <a:cs typeface="+mn-lt"/>
              </a:rPr>
              <a:t> et </a:t>
            </a:r>
            <a:r>
              <a:rPr lang="en-US" sz="4800" err="1">
                <a:ea typeface="+mn-lt"/>
                <a:cs typeface="+mn-lt"/>
              </a:rPr>
              <a:t>tablette</a:t>
            </a:r>
            <a:r>
              <a:rPr lang="en-US" sz="4800" dirty="0">
                <a:ea typeface="+mn-lt"/>
                <a:cs typeface="+mn-lt"/>
              </a:rPr>
              <a:t>, les claviers et les </a:t>
            </a:r>
            <a:r>
              <a:rPr lang="en-US" sz="4800" dirty="0" err="1">
                <a:ea typeface="+mn-lt"/>
                <a:cs typeface="+mn-lt"/>
              </a:rPr>
              <a:t>souris</a:t>
            </a:r>
            <a:r>
              <a:rPr lang="en-US" sz="4800" dirty="0">
                <a:ea typeface="+mn-lt"/>
                <a:cs typeface="+mn-lt"/>
              </a:rPr>
              <a:t> </a:t>
            </a:r>
            <a:r>
              <a:rPr lang="en-US" sz="4800" dirty="0" err="1">
                <a:ea typeface="+mn-lt"/>
                <a:cs typeface="+mn-lt"/>
              </a:rPr>
              <a:t>seront</a:t>
            </a:r>
            <a:r>
              <a:rPr lang="en-US" sz="4800" dirty="0">
                <a:ea typeface="+mn-lt"/>
                <a:cs typeface="+mn-lt"/>
              </a:rPr>
              <a:t>  </a:t>
            </a:r>
            <a:r>
              <a:rPr lang="en-US" sz="4800" dirty="0" err="1">
                <a:ea typeface="+mn-lt"/>
                <a:cs typeface="+mn-lt"/>
              </a:rPr>
              <a:t>désinfectées</a:t>
            </a:r>
            <a:r>
              <a:rPr lang="en-US" sz="4800" dirty="0">
                <a:ea typeface="+mn-lt"/>
                <a:cs typeface="+mn-lt"/>
              </a:rPr>
              <a:t> les </a:t>
            </a:r>
            <a:r>
              <a:rPr lang="en-US" sz="4800" dirty="0" err="1">
                <a:ea typeface="+mn-lt"/>
                <a:cs typeface="+mn-lt"/>
              </a:rPr>
              <a:t>soirs</a:t>
            </a:r>
            <a:endParaRPr lang="en-US" sz="4800" dirty="0" err="1">
              <a:cs typeface="Arial" panose="020B0604020202020204"/>
            </a:endParaRPr>
          </a:p>
        </p:txBody>
      </p:sp>
    </p:spTree>
    <p:extLst>
      <p:ext uri="{BB962C8B-B14F-4D97-AF65-F5344CB8AC3E}">
        <p14:creationId xmlns:p14="http://schemas.microsoft.com/office/powerpoint/2010/main" val="368062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40D21-F8F0-45AC-8506-9AD0DEEBADB6}"/>
              </a:ext>
            </a:extLst>
          </p:cNvPr>
          <p:cNvSpPr>
            <a:spLocks noGrp="1"/>
          </p:cNvSpPr>
          <p:nvPr>
            <p:ph idx="1"/>
          </p:nvPr>
        </p:nvSpPr>
        <p:spPr>
          <a:xfrm>
            <a:off x="6765106" y="805818"/>
            <a:ext cx="3801326" cy="2728317"/>
          </a:xfrm>
        </p:spPr>
        <p:txBody>
          <a:bodyPr>
            <a:normAutofit fontScale="92500" lnSpcReduction="10000"/>
          </a:bodyPr>
          <a:lstStyle/>
          <a:p>
            <a:pPr marL="344170" indent="-344170" algn="just"/>
            <a:r>
              <a:rPr lang="en-US" dirty="0">
                <a:ea typeface="+mn-lt"/>
                <a:cs typeface="+mn-lt"/>
              </a:rPr>
              <a:t>Les 2 </a:t>
            </a:r>
            <a:r>
              <a:rPr lang="en-US" dirty="0" err="1">
                <a:ea typeface="+mn-lt"/>
                <a:cs typeface="+mn-lt"/>
              </a:rPr>
              <a:t>niveaux</a:t>
            </a:r>
            <a:r>
              <a:rPr lang="en-US" dirty="0">
                <a:ea typeface="+mn-lt"/>
                <a:cs typeface="+mn-lt"/>
              </a:rPr>
              <a:t> </a:t>
            </a:r>
            <a:r>
              <a:rPr lang="en-US" dirty="0" err="1">
                <a:ea typeface="+mn-lt"/>
                <a:cs typeface="+mn-lt"/>
              </a:rPr>
              <a:t>présents</a:t>
            </a:r>
            <a:r>
              <a:rPr lang="en-US" dirty="0">
                <a:ea typeface="+mn-lt"/>
                <a:cs typeface="+mn-lt"/>
              </a:rPr>
              <a:t> </a:t>
            </a:r>
            <a:r>
              <a:rPr lang="en-US" dirty="0" err="1">
                <a:ea typeface="+mn-lt"/>
                <a:cs typeface="+mn-lt"/>
              </a:rPr>
              <a:t>n’ont</a:t>
            </a:r>
            <a:r>
              <a:rPr lang="en-US" dirty="0">
                <a:ea typeface="+mn-lt"/>
                <a:cs typeface="+mn-lt"/>
              </a:rPr>
              <a:t> pas les </a:t>
            </a:r>
            <a:r>
              <a:rPr lang="en-US" dirty="0" err="1">
                <a:ea typeface="+mn-lt"/>
                <a:cs typeface="+mn-lt"/>
              </a:rPr>
              <a:t>mêmes</a:t>
            </a:r>
            <a:r>
              <a:rPr lang="en-US" dirty="0">
                <a:ea typeface="+mn-lt"/>
                <a:cs typeface="+mn-lt"/>
              </a:rPr>
              <a:t> </a:t>
            </a:r>
            <a:r>
              <a:rPr lang="en-US" dirty="0" err="1">
                <a:ea typeface="+mn-lt"/>
                <a:cs typeface="+mn-lt"/>
              </a:rPr>
              <a:t>horaires</a:t>
            </a:r>
            <a:r>
              <a:rPr lang="en-US" dirty="0">
                <a:ea typeface="+mn-lt"/>
                <a:cs typeface="+mn-lt"/>
              </a:rPr>
              <a:t>. </a:t>
            </a:r>
            <a:r>
              <a:rPr lang="en-US" dirty="0" err="1">
                <a:ea typeface="+mn-lt"/>
                <a:cs typeface="+mn-lt"/>
              </a:rPr>
              <a:t>Cours</a:t>
            </a:r>
            <a:r>
              <a:rPr lang="en-US" dirty="0">
                <a:ea typeface="+mn-lt"/>
                <a:cs typeface="+mn-lt"/>
              </a:rPr>
              <a:t> de 50 minutes pour les 6èmes et de 55 </a:t>
            </a:r>
            <a:r>
              <a:rPr lang="en-US" dirty="0" err="1">
                <a:ea typeface="+mn-lt"/>
                <a:cs typeface="+mn-lt"/>
              </a:rPr>
              <a:t>ou</a:t>
            </a:r>
            <a:r>
              <a:rPr lang="en-US" dirty="0">
                <a:ea typeface="+mn-lt"/>
                <a:cs typeface="+mn-lt"/>
              </a:rPr>
              <a:t> 60 minutes pour les 5èmes </a:t>
            </a:r>
            <a:r>
              <a:rPr lang="en-US" dirty="0" err="1">
                <a:ea typeface="+mn-lt"/>
                <a:cs typeface="+mn-lt"/>
              </a:rPr>
              <a:t>ainsi</a:t>
            </a:r>
            <a:r>
              <a:rPr lang="en-US" dirty="0">
                <a:ea typeface="+mn-lt"/>
                <a:cs typeface="+mn-lt"/>
              </a:rPr>
              <a:t> que pour les </a:t>
            </a:r>
            <a:r>
              <a:rPr lang="en-US" dirty="0" err="1">
                <a:ea typeface="+mn-lt"/>
                <a:cs typeface="+mn-lt"/>
              </a:rPr>
              <a:t>récréations</a:t>
            </a:r>
            <a:r>
              <a:rPr lang="en-US" dirty="0">
                <a:ea typeface="+mn-lt"/>
                <a:cs typeface="+mn-lt"/>
              </a:rPr>
              <a:t>, la pause déjeuner et la sortie </a:t>
            </a:r>
            <a:r>
              <a:rPr lang="en-US" dirty="0" err="1">
                <a:ea typeface="+mn-lt"/>
                <a:cs typeface="+mn-lt"/>
              </a:rPr>
              <a:t>sont</a:t>
            </a:r>
            <a:r>
              <a:rPr lang="en-US" dirty="0">
                <a:ea typeface="+mn-lt"/>
                <a:cs typeface="+mn-lt"/>
              </a:rPr>
              <a:t> </a:t>
            </a:r>
            <a:r>
              <a:rPr lang="en-US" dirty="0" err="1">
                <a:ea typeface="+mn-lt"/>
                <a:cs typeface="+mn-lt"/>
              </a:rPr>
              <a:t>en</a:t>
            </a:r>
            <a:r>
              <a:rPr lang="en-US" dirty="0">
                <a:ea typeface="+mn-lt"/>
                <a:cs typeface="+mn-lt"/>
              </a:rPr>
              <a:t> </a:t>
            </a:r>
            <a:r>
              <a:rPr lang="en-US" dirty="0" err="1">
                <a:ea typeface="+mn-lt"/>
                <a:cs typeface="+mn-lt"/>
              </a:rPr>
              <a:t>décalés</a:t>
            </a:r>
            <a:r>
              <a:rPr lang="en-US" dirty="0">
                <a:ea typeface="+mn-lt"/>
                <a:cs typeface="+mn-lt"/>
              </a:rPr>
              <a:t>.</a:t>
            </a:r>
            <a:endParaRPr lang="en-US" dirty="0">
              <a:cs typeface="Arial" panose="020B0604020202020204"/>
            </a:endParaRPr>
          </a:p>
        </p:txBody>
      </p:sp>
      <p:graphicFrame>
        <p:nvGraphicFramePr>
          <p:cNvPr id="6" name="Table 6">
            <a:extLst>
              <a:ext uri="{FF2B5EF4-FFF2-40B4-BE49-F238E27FC236}">
                <a16:creationId xmlns:a16="http://schemas.microsoft.com/office/drawing/2014/main" id="{80D9298E-86E9-4E13-92B5-DB8A4FC85FD0}"/>
              </a:ext>
            </a:extLst>
          </p:cNvPr>
          <p:cNvGraphicFramePr>
            <a:graphicFrameLocks noGrp="1"/>
          </p:cNvGraphicFramePr>
          <p:nvPr>
            <p:extLst>
              <p:ext uri="{D42A27DB-BD31-4B8C-83A1-F6EECF244321}">
                <p14:modId xmlns:p14="http://schemas.microsoft.com/office/powerpoint/2010/main" val="2463659864"/>
              </p:ext>
            </p:extLst>
          </p:nvPr>
        </p:nvGraphicFramePr>
        <p:xfrm>
          <a:off x="1975394" y="649805"/>
          <a:ext cx="4321091" cy="5919028"/>
        </p:xfrm>
        <a:graphic>
          <a:graphicData uri="http://schemas.openxmlformats.org/drawingml/2006/table">
            <a:tbl>
              <a:tblPr firstRow="1" bandRow="1">
                <a:tableStyleId>{5C22544A-7EE6-4342-B048-85BDC9FD1C3A}</a:tableStyleId>
              </a:tblPr>
              <a:tblGrid>
                <a:gridCol w="2185878">
                  <a:extLst>
                    <a:ext uri="{9D8B030D-6E8A-4147-A177-3AD203B41FA5}">
                      <a16:colId xmlns:a16="http://schemas.microsoft.com/office/drawing/2014/main" val="2973090199"/>
                    </a:ext>
                  </a:extLst>
                </a:gridCol>
                <a:gridCol w="2135213">
                  <a:extLst>
                    <a:ext uri="{9D8B030D-6E8A-4147-A177-3AD203B41FA5}">
                      <a16:colId xmlns:a16="http://schemas.microsoft.com/office/drawing/2014/main" val="3051687107"/>
                    </a:ext>
                  </a:extLst>
                </a:gridCol>
              </a:tblGrid>
              <a:tr h="431816">
                <a:tc>
                  <a:txBody>
                    <a:bodyPr/>
                    <a:lstStyle/>
                    <a:p>
                      <a:pPr lvl="0" algn="ctr">
                        <a:buNone/>
                      </a:pPr>
                      <a:r>
                        <a:rPr lang="en-US" sz="1800" b="0" i="0" u="none" strike="noStrike" noProof="0" dirty="0">
                          <a:latin typeface="Arial"/>
                        </a:rPr>
                        <a:t>NIVEAU 6ème/4ème</a:t>
                      </a:r>
                      <a:endParaRPr lang="en-US" dirty="0"/>
                    </a:p>
                  </a:txBody>
                  <a:tcPr/>
                </a:tc>
                <a:tc>
                  <a:txBody>
                    <a:bodyPr/>
                    <a:lstStyle/>
                    <a:p>
                      <a:pPr lvl="0" algn="ctr">
                        <a:buNone/>
                      </a:pPr>
                      <a:r>
                        <a:rPr lang="en-US" sz="1800" b="0" i="0" u="none" strike="noStrike" noProof="0" dirty="0">
                          <a:latin typeface="Arial"/>
                        </a:rPr>
                        <a:t>NIVEAU 5ème/3ème</a:t>
                      </a:r>
                      <a:endParaRPr lang="en-US" dirty="0"/>
                    </a:p>
                  </a:txBody>
                  <a:tcPr/>
                </a:tc>
                <a:extLst>
                  <a:ext uri="{0D108BD9-81ED-4DB2-BD59-A6C34878D82A}">
                    <a16:rowId xmlns:a16="http://schemas.microsoft.com/office/drawing/2014/main" val="4186470371"/>
                  </a:ext>
                </a:extLst>
              </a:tr>
              <a:tr h="464202">
                <a:tc>
                  <a:txBody>
                    <a:bodyPr/>
                    <a:lstStyle/>
                    <a:p>
                      <a:pPr lvl="0" algn="ctr">
                        <a:lnSpc>
                          <a:spcPct val="100000"/>
                        </a:lnSpc>
                        <a:spcBef>
                          <a:spcPts val="0"/>
                        </a:spcBef>
                        <a:spcAft>
                          <a:spcPts val="0"/>
                        </a:spcAft>
                        <a:buNone/>
                      </a:pPr>
                      <a:r>
                        <a:rPr lang="en-US" sz="1000" b="0" i="0" u="none" strike="noStrike" noProof="0" dirty="0">
                          <a:latin typeface="Arial"/>
                        </a:rPr>
                        <a:t>H1 </a:t>
                      </a:r>
                      <a:endParaRPr lang="en-US" sz="1000" dirty="0"/>
                    </a:p>
                    <a:p>
                      <a:pPr lvl="0" algn="ctr">
                        <a:lnSpc>
                          <a:spcPct val="100000"/>
                        </a:lnSpc>
                        <a:spcBef>
                          <a:spcPts val="0"/>
                        </a:spcBef>
                        <a:spcAft>
                          <a:spcPts val="0"/>
                        </a:spcAft>
                        <a:buNone/>
                      </a:pPr>
                      <a:r>
                        <a:rPr lang="en-US" sz="1000" b="0" i="0" u="none" strike="noStrike" noProof="0" dirty="0">
                          <a:latin typeface="Arial"/>
                        </a:rPr>
                        <a:t>9h00 – 9h50</a:t>
                      </a:r>
                      <a:endParaRPr lang="en-US" sz="1000" dirty="0"/>
                    </a:p>
                  </a:txBody>
                  <a:tcPr/>
                </a:tc>
                <a:tc>
                  <a:txBody>
                    <a:bodyPr/>
                    <a:lstStyle/>
                    <a:p>
                      <a:pPr lvl="0" algn="ctr">
                        <a:buNone/>
                      </a:pPr>
                      <a:r>
                        <a:rPr lang="en-US" sz="1000" b="0" i="0" u="none" strike="noStrike" noProof="0" dirty="0">
                          <a:latin typeface="Arial"/>
                        </a:rPr>
                        <a:t>H1</a:t>
                      </a:r>
                      <a:endParaRPr lang="en-US" sz="1000" dirty="0"/>
                    </a:p>
                    <a:p>
                      <a:pPr lvl="0" algn="ctr">
                        <a:buNone/>
                      </a:pPr>
                      <a:r>
                        <a:rPr lang="en-US" sz="1000" b="0" i="0" u="none" strike="noStrike" noProof="0" dirty="0">
                          <a:latin typeface="Arial"/>
                        </a:rPr>
                        <a:t> 9h00 – 10h00</a:t>
                      </a:r>
                      <a:endParaRPr lang="en-US" sz="1000" dirty="0"/>
                    </a:p>
                  </a:txBody>
                  <a:tcPr/>
                </a:tc>
                <a:extLst>
                  <a:ext uri="{0D108BD9-81ED-4DB2-BD59-A6C34878D82A}">
                    <a16:rowId xmlns:a16="http://schemas.microsoft.com/office/drawing/2014/main" val="385066697"/>
                  </a:ext>
                </a:extLst>
              </a:tr>
              <a:tr h="464202">
                <a:tc>
                  <a:txBody>
                    <a:bodyPr/>
                    <a:lstStyle/>
                    <a:p>
                      <a:pPr lvl="0" algn="ctr">
                        <a:buNone/>
                      </a:pPr>
                      <a:r>
                        <a:rPr lang="en-US" sz="1000" b="0" i="0" u="none" strike="noStrike" noProof="0" dirty="0">
                          <a:latin typeface="Arial"/>
                        </a:rPr>
                        <a:t>H2 </a:t>
                      </a:r>
                      <a:endParaRPr lang="en-US" sz="1000" dirty="0"/>
                    </a:p>
                    <a:p>
                      <a:pPr lvl="0" algn="ctr">
                        <a:buNone/>
                      </a:pPr>
                      <a:r>
                        <a:rPr lang="en-US" sz="1000" b="0" i="0" u="none" strike="noStrike" noProof="0" dirty="0">
                          <a:latin typeface="Arial"/>
                        </a:rPr>
                        <a:t>9h50 – 10h40</a:t>
                      </a:r>
                      <a:endParaRPr lang="en-US" sz="1000" dirty="0"/>
                    </a:p>
                  </a:txBody>
                  <a:tcPr/>
                </a:tc>
                <a:tc>
                  <a:txBody>
                    <a:bodyPr/>
                    <a:lstStyle/>
                    <a:p>
                      <a:pPr lvl="0" algn="ctr">
                        <a:buNone/>
                      </a:pPr>
                      <a:r>
                        <a:rPr lang="en-US" sz="1000" b="0" i="0" u="none" strike="noStrike" noProof="0" dirty="0">
                          <a:latin typeface="Arial"/>
                        </a:rPr>
                        <a:t>H2 </a:t>
                      </a:r>
                      <a:endParaRPr lang="en-US" sz="1000" dirty="0"/>
                    </a:p>
                    <a:p>
                      <a:pPr lvl="0" algn="ctr">
                        <a:buNone/>
                      </a:pPr>
                      <a:r>
                        <a:rPr lang="en-US" sz="1000" b="0" i="0" u="none" strike="noStrike" noProof="0" dirty="0">
                          <a:latin typeface="Arial"/>
                        </a:rPr>
                        <a:t>10h00 – 11h00</a:t>
                      </a:r>
                      <a:endParaRPr lang="en-US" sz="1000" dirty="0"/>
                    </a:p>
                  </a:txBody>
                  <a:tcPr/>
                </a:tc>
                <a:extLst>
                  <a:ext uri="{0D108BD9-81ED-4DB2-BD59-A6C34878D82A}">
                    <a16:rowId xmlns:a16="http://schemas.microsoft.com/office/drawing/2014/main" val="46471791"/>
                  </a:ext>
                </a:extLst>
              </a:tr>
              <a:tr h="464202">
                <a:tc>
                  <a:txBody>
                    <a:bodyPr/>
                    <a:lstStyle/>
                    <a:p>
                      <a:pPr lvl="0" algn="ctr">
                        <a:buNone/>
                      </a:pPr>
                      <a:r>
                        <a:rPr lang="en-US" sz="1000" b="0" i="0" u="none" strike="noStrike" noProof="0" dirty="0">
                          <a:latin typeface="Arial"/>
                        </a:rPr>
                        <a:t>RECRE </a:t>
                      </a:r>
                      <a:endParaRPr lang="en-US" sz="1000" dirty="0"/>
                    </a:p>
                    <a:p>
                      <a:pPr lvl="0" algn="ctr">
                        <a:buNone/>
                      </a:pPr>
                      <a:r>
                        <a:rPr lang="en-US" sz="1000" b="0" i="0" u="none" strike="noStrike" noProof="0" dirty="0">
                          <a:latin typeface="Arial"/>
                        </a:rPr>
                        <a:t>10h40 – 11h00</a:t>
                      </a:r>
                      <a:endParaRPr lang="en-US" sz="1000" dirty="0"/>
                    </a:p>
                  </a:txBody>
                  <a:tcPr/>
                </a:tc>
                <a:tc>
                  <a:txBody>
                    <a:bodyPr/>
                    <a:lstStyle/>
                    <a:p>
                      <a:pPr lvl="0" algn="ctr">
                        <a:buNone/>
                      </a:pPr>
                      <a:r>
                        <a:rPr lang="en-US" sz="1000" b="0" i="0" u="none" strike="noStrike" noProof="0" dirty="0">
                          <a:latin typeface="Arial"/>
                        </a:rPr>
                        <a:t>RECRE </a:t>
                      </a:r>
                      <a:endParaRPr lang="en-US" sz="1000" dirty="0"/>
                    </a:p>
                    <a:p>
                      <a:pPr lvl="0" algn="ctr">
                        <a:buNone/>
                      </a:pPr>
                      <a:r>
                        <a:rPr lang="en-US" sz="1000" b="0" i="0" u="none" strike="noStrike" noProof="0" dirty="0">
                          <a:latin typeface="Arial"/>
                        </a:rPr>
                        <a:t>11h00 – 11h20</a:t>
                      </a:r>
                      <a:endParaRPr lang="en-US" sz="1000" dirty="0"/>
                    </a:p>
                  </a:txBody>
                  <a:tcPr/>
                </a:tc>
                <a:extLst>
                  <a:ext uri="{0D108BD9-81ED-4DB2-BD59-A6C34878D82A}">
                    <a16:rowId xmlns:a16="http://schemas.microsoft.com/office/drawing/2014/main" val="33708320"/>
                  </a:ext>
                </a:extLst>
              </a:tr>
              <a:tr h="464202">
                <a:tc>
                  <a:txBody>
                    <a:bodyPr/>
                    <a:lstStyle/>
                    <a:p>
                      <a:pPr lvl="0" algn="ctr">
                        <a:buNone/>
                      </a:pPr>
                      <a:r>
                        <a:rPr lang="en-US" sz="1000" b="0" i="0" u="none" strike="noStrike" noProof="0" dirty="0">
                          <a:latin typeface="Arial"/>
                        </a:rPr>
                        <a:t>H3 </a:t>
                      </a:r>
                      <a:endParaRPr lang="en-US" sz="1000" dirty="0"/>
                    </a:p>
                    <a:p>
                      <a:pPr lvl="0" algn="ctr">
                        <a:buNone/>
                      </a:pPr>
                      <a:r>
                        <a:rPr lang="en-US" sz="1000" b="0" i="0" u="none" strike="noStrike" noProof="0" dirty="0">
                          <a:latin typeface="Arial"/>
                        </a:rPr>
                        <a:t>11h00 – 11h50</a:t>
                      </a:r>
                      <a:endParaRPr lang="en-US" sz="1000" dirty="0"/>
                    </a:p>
                  </a:txBody>
                  <a:tcPr/>
                </a:tc>
                <a:tc>
                  <a:txBody>
                    <a:bodyPr/>
                    <a:lstStyle/>
                    <a:p>
                      <a:pPr lvl="0" algn="ctr">
                        <a:buNone/>
                      </a:pPr>
                      <a:r>
                        <a:rPr lang="en-US" sz="1000" b="0" i="0" u="none" strike="noStrike" noProof="0" dirty="0">
                          <a:latin typeface="Arial"/>
                        </a:rPr>
                        <a:t>H3 </a:t>
                      </a:r>
                      <a:endParaRPr lang="en-US" sz="1000" dirty="0"/>
                    </a:p>
                    <a:p>
                      <a:pPr lvl="0" algn="ctr">
                        <a:buNone/>
                      </a:pPr>
                      <a:r>
                        <a:rPr lang="en-US" sz="1000" b="0" i="0" u="none" strike="noStrike" noProof="0" dirty="0">
                          <a:latin typeface="Arial"/>
                        </a:rPr>
                        <a:t>11h20 – 12H20</a:t>
                      </a:r>
                      <a:endParaRPr lang="en-US" sz="1000" dirty="0"/>
                    </a:p>
                  </a:txBody>
                  <a:tcPr/>
                </a:tc>
                <a:extLst>
                  <a:ext uri="{0D108BD9-81ED-4DB2-BD59-A6C34878D82A}">
                    <a16:rowId xmlns:a16="http://schemas.microsoft.com/office/drawing/2014/main" val="2980646106"/>
                  </a:ext>
                </a:extLst>
              </a:tr>
              <a:tr h="636928">
                <a:tc>
                  <a:txBody>
                    <a:bodyPr/>
                    <a:lstStyle/>
                    <a:p>
                      <a:pPr marL="0" lvl="0" indent="0" algn="ctr">
                        <a:buNone/>
                      </a:pPr>
                      <a:r>
                        <a:rPr lang="en-US" sz="1000" b="0" i="0" u="none" strike="noStrike" noProof="0" dirty="0">
                          <a:latin typeface="Arial"/>
                        </a:rPr>
                        <a:t>H4 </a:t>
                      </a:r>
                      <a:endParaRPr lang="en-US" sz="1000" dirty="0"/>
                    </a:p>
                    <a:p>
                      <a:pPr marL="0" lvl="0" indent="0" algn="ctr">
                        <a:buNone/>
                      </a:pPr>
                      <a:r>
                        <a:rPr lang="en-US" sz="1000" b="0" i="0" u="none" strike="noStrike" noProof="0" dirty="0">
                          <a:latin typeface="Arial"/>
                        </a:rPr>
                        <a:t>11h50 – 12h40</a:t>
                      </a:r>
                      <a:endParaRPr lang="en-US" sz="1000" dirty="0"/>
                    </a:p>
                  </a:txBody>
                  <a:tcPr/>
                </a:tc>
                <a:tc>
                  <a:txBody>
                    <a:bodyPr/>
                    <a:lstStyle/>
                    <a:p>
                      <a:pPr marL="0" lvl="0" indent="0" algn="ctr">
                        <a:lnSpc>
                          <a:spcPct val="100000"/>
                        </a:lnSpc>
                        <a:spcBef>
                          <a:spcPts val="0"/>
                        </a:spcBef>
                        <a:spcAft>
                          <a:spcPts val="0"/>
                        </a:spcAft>
                        <a:buNone/>
                      </a:pPr>
                      <a:r>
                        <a:rPr lang="en-US" sz="1000" b="0" i="0" u="none" strike="noStrike" noProof="0" dirty="0">
                          <a:latin typeface="Arial"/>
                        </a:rPr>
                        <a:t>H4 </a:t>
                      </a:r>
                    </a:p>
                    <a:p>
                      <a:pPr marL="0" lvl="0" indent="0" algn="ctr">
                        <a:lnSpc>
                          <a:spcPct val="100000"/>
                        </a:lnSpc>
                        <a:spcBef>
                          <a:spcPts val="0"/>
                        </a:spcBef>
                        <a:spcAft>
                          <a:spcPts val="0"/>
                        </a:spcAft>
                        <a:buNone/>
                      </a:pPr>
                      <a:r>
                        <a:rPr lang="en-US" sz="1000" b="0" i="0" u="none" strike="noStrike" noProof="0" dirty="0">
                          <a:latin typeface="Arial"/>
                        </a:rPr>
                        <a:t>12h20 – 13h10</a:t>
                      </a:r>
                    </a:p>
                    <a:p>
                      <a:pPr marL="285750" lvl="0" indent="-285750" algn="ctr">
                        <a:buFont typeface="Arial"/>
                        <a:buChar char="•"/>
                      </a:pPr>
                      <a:endParaRPr lang="en-US" sz="1000" dirty="0"/>
                    </a:p>
                  </a:txBody>
                  <a:tcPr/>
                </a:tc>
                <a:extLst>
                  <a:ext uri="{0D108BD9-81ED-4DB2-BD59-A6C34878D82A}">
                    <a16:rowId xmlns:a16="http://schemas.microsoft.com/office/drawing/2014/main" val="947791368"/>
                  </a:ext>
                </a:extLst>
              </a:tr>
              <a:tr h="464202">
                <a:tc>
                  <a:txBody>
                    <a:bodyPr/>
                    <a:lstStyle/>
                    <a:p>
                      <a:pPr lvl="0" algn="ctr">
                        <a:lnSpc>
                          <a:spcPct val="100000"/>
                        </a:lnSpc>
                        <a:spcBef>
                          <a:spcPts val="0"/>
                        </a:spcBef>
                        <a:spcAft>
                          <a:spcPts val="0"/>
                        </a:spcAft>
                        <a:buNone/>
                      </a:pPr>
                      <a:r>
                        <a:rPr lang="en-US" sz="1000" b="0" i="0" u="none" strike="noStrike" noProof="0" dirty="0">
                          <a:latin typeface="Arial"/>
                        </a:rPr>
                        <a:t>REPAS </a:t>
                      </a:r>
                      <a:endParaRPr lang="en-US" sz="1000" dirty="0"/>
                    </a:p>
                    <a:p>
                      <a:pPr lvl="0" algn="ctr">
                        <a:lnSpc>
                          <a:spcPct val="100000"/>
                        </a:lnSpc>
                        <a:spcBef>
                          <a:spcPts val="0"/>
                        </a:spcBef>
                        <a:spcAft>
                          <a:spcPts val="0"/>
                        </a:spcAft>
                        <a:buNone/>
                      </a:pPr>
                      <a:r>
                        <a:rPr lang="en-US" sz="1000" b="0" i="0" u="none" strike="noStrike" noProof="0" dirty="0">
                          <a:latin typeface="Arial"/>
                        </a:rPr>
                        <a:t>12h40 – 13h50</a:t>
                      </a:r>
                      <a:endParaRPr lang="en-US" sz="1000" dirty="0"/>
                    </a:p>
                  </a:txBody>
                  <a:tcPr/>
                </a:tc>
                <a:tc>
                  <a:txBody>
                    <a:bodyPr/>
                    <a:lstStyle/>
                    <a:p>
                      <a:pPr lvl="0" algn="ctr">
                        <a:buNone/>
                      </a:pPr>
                      <a:r>
                        <a:rPr lang="en-US" sz="1000" b="0" i="0" u="none" strike="noStrike" noProof="0" dirty="0">
                          <a:latin typeface="Arial"/>
                        </a:rPr>
                        <a:t>REPAS </a:t>
                      </a:r>
                      <a:endParaRPr lang="en-US" sz="1000" dirty="0"/>
                    </a:p>
                    <a:p>
                      <a:pPr lvl="0" algn="ctr">
                        <a:buNone/>
                      </a:pPr>
                      <a:r>
                        <a:rPr lang="en-US" sz="1000" b="0" i="0" u="none" strike="noStrike" noProof="0" dirty="0">
                          <a:latin typeface="Arial"/>
                        </a:rPr>
                        <a:t>13h10 – 14h00</a:t>
                      </a:r>
                      <a:endParaRPr lang="en-US" sz="1000" dirty="0"/>
                    </a:p>
                  </a:txBody>
                  <a:tcPr/>
                </a:tc>
                <a:extLst>
                  <a:ext uri="{0D108BD9-81ED-4DB2-BD59-A6C34878D82A}">
                    <a16:rowId xmlns:a16="http://schemas.microsoft.com/office/drawing/2014/main" val="1367248485"/>
                  </a:ext>
                </a:extLst>
              </a:tr>
              <a:tr h="464202">
                <a:tc>
                  <a:txBody>
                    <a:bodyPr/>
                    <a:lstStyle/>
                    <a:p>
                      <a:pPr lvl="0" algn="ctr">
                        <a:buNone/>
                      </a:pPr>
                      <a:r>
                        <a:rPr lang="en-US" sz="1000" b="0" i="0" u="none" strike="noStrike" noProof="0" dirty="0">
                          <a:latin typeface="Arial"/>
                        </a:rPr>
                        <a:t>H5 </a:t>
                      </a:r>
                      <a:endParaRPr lang="en-US" sz="1000" dirty="0"/>
                    </a:p>
                    <a:p>
                      <a:pPr lvl="0" algn="ctr">
                        <a:buNone/>
                      </a:pPr>
                      <a:r>
                        <a:rPr lang="en-US" sz="1000" b="0" i="0" u="none" strike="noStrike" noProof="0" dirty="0">
                          <a:latin typeface="Arial"/>
                        </a:rPr>
                        <a:t>13h50 – 14h40</a:t>
                      </a:r>
                      <a:endParaRPr lang="en-US" sz="1000" dirty="0"/>
                    </a:p>
                  </a:txBody>
                  <a:tcPr/>
                </a:tc>
                <a:tc>
                  <a:txBody>
                    <a:bodyPr/>
                    <a:lstStyle/>
                    <a:p>
                      <a:pPr lvl="0" algn="ctr">
                        <a:buNone/>
                      </a:pPr>
                      <a:r>
                        <a:rPr lang="en-US" sz="1000" b="0" i="0" u="none" strike="noStrike" noProof="0" dirty="0">
                          <a:latin typeface="Arial"/>
                        </a:rPr>
                        <a:t>H5 </a:t>
                      </a:r>
                      <a:endParaRPr lang="en-US" sz="1000" dirty="0"/>
                    </a:p>
                    <a:p>
                      <a:pPr lvl="0" algn="ctr">
                        <a:buNone/>
                      </a:pPr>
                      <a:r>
                        <a:rPr lang="en-US" sz="1000" b="0" i="0" u="none" strike="noStrike" noProof="0" dirty="0">
                          <a:latin typeface="Arial"/>
                        </a:rPr>
                        <a:t>14h00 – 14h55</a:t>
                      </a:r>
                      <a:endParaRPr lang="en-US" sz="1000" dirty="0"/>
                    </a:p>
                  </a:txBody>
                  <a:tcPr/>
                </a:tc>
                <a:extLst>
                  <a:ext uri="{0D108BD9-81ED-4DB2-BD59-A6C34878D82A}">
                    <a16:rowId xmlns:a16="http://schemas.microsoft.com/office/drawing/2014/main" val="60610756"/>
                  </a:ext>
                </a:extLst>
              </a:tr>
              <a:tr h="464202">
                <a:tc>
                  <a:txBody>
                    <a:bodyPr/>
                    <a:lstStyle/>
                    <a:p>
                      <a:pPr lvl="0" algn="ctr">
                        <a:buNone/>
                      </a:pPr>
                      <a:r>
                        <a:rPr lang="en-US" sz="1000" b="0" i="0" u="none" strike="noStrike" noProof="0" dirty="0">
                          <a:latin typeface="Arial"/>
                        </a:rPr>
                        <a:t>H6 </a:t>
                      </a:r>
                      <a:endParaRPr lang="en-US" sz="1000" dirty="0"/>
                    </a:p>
                    <a:p>
                      <a:pPr lvl="0" algn="ctr">
                        <a:buNone/>
                      </a:pPr>
                      <a:r>
                        <a:rPr lang="en-US" sz="1000" b="0" i="0" u="none" strike="noStrike" noProof="0" dirty="0">
                          <a:latin typeface="Arial"/>
                        </a:rPr>
                        <a:t>14h40 – 15h30</a:t>
                      </a:r>
                      <a:endParaRPr lang="en-US" sz="1000" dirty="0"/>
                    </a:p>
                  </a:txBody>
                  <a:tcPr/>
                </a:tc>
                <a:tc>
                  <a:txBody>
                    <a:bodyPr/>
                    <a:lstStyle/>
                    <a:p>
                      <a:pPr lvl="0" algn="ctr">
                        <a:buNone/>
                      </a:pPr>
                      <a:r>
                        <a:rPr lang="en-US" sz="1000" b="0" i="0" u="none" strike="noStrike" noProof="0" dirty="0">
                          <a:latin typeface="Arial"/>
                        </a:rPr>
                        <a:t>H6 </a:t>
                      </a:r>
                      <a:endParaRPr lang="en-US" sz="1000" dirty="0"/>
                    </a:p>
                    <a:p>
                      <a:pPr lvl="0" algn="ctr">
                        <a:buNone/>
                      </a:pPr>
                      <a:r>
                        <a:rPr lang="en-US" sz="1000" b="0" i="0" u="none" strike="noStrike" noProof="0" dirty="0">
                          <a:latin typeface="Arial"/>
                        </a:rPr>
                        <a:t>14h55 – 15h50</a:t>
                      </a:r>
                      <a:endParaRPr lang="en-US" sz="1000" dirty="0"/>
                    </a:p>
                  </a:txBody>
                  <a:tcPr/>
                </a:tc>
                <a:extLst>
                  <a:ext uri="{0D108BD9-81ED-4DB2-BD59-A6C34878D82A}">
                    <a16:rowId xmlns:a16="http://schemas.microsoft.com/office/drawing/2014/main" val="3087893321"/>
                  </a:ext>
                </a:extLst>
              </a:tr>
              <a:tr h="464202">
                <a:tc>
                  <a:txBody>
                    <a:bodyPr/>
                    <a:lstStyle/>
                    <a:p>
                      <a:pPr lvl="0" algn="ctr">
                        <a:buNone/>
                      </a:pPr>
                      <a:r>
                        <a:rPr lang="en-US" sz="1000" b="0" i="0" u="none" strike="noStrike" noProof="0" dirty="0">
                          <a:latin typeface="Arial"/>
                        </a:rPr>
                        <a:t>RECRE </a:t>
                      </a:r>
                      <a:endParaRPr lang="en-US" sz="1000" dirty="0"/>
                    </a:p>
                    <a:p>
                      <a:pPr lvl="0" algn="ctr">
                        <a:buNone/>
                      </a:pPr>
                      <a:r>
                        <a:rPr lang="en-US" sz="1000" b="0" i="0" u="none" strike="noStrike" noProof="0" dirty="0">
                          <a:latin typeface="Arial"/>
                        </a:rPr>
                        <a:t>15h30 – 16h00</a:t>
                      </a:r>
                      <a:endParaRPr lang="en-US" sz="1000" dirty="0"/>
                    </a:p>
                  </a:txBody>
                  <a:tcPr/>
                </a:tc>
                <a:tc>
                  <a:txBody>
                    <a:bodyPr/>
                    <a:lstStyle/>
                    <a:p>
                      <a:pPr lvl="0" algn="ctr">
                        <a:buNone/>
                      </a:pPr>
                      <a:r>
                        <a:rPr lang="en-US" sz="1000" b="0" i="0" u="none" strike="noStrike" noProof="0" dirty="0">
                          <a:latin typeface="Arial"/>
                        </a:rPr>
                        <a:t>RECRE </a:t>
                      </a:r>
                      <a:endParaRPr lang="en-US" sz="1000" dirty="0"/>
                    </a:p>
                    <a:p>
                      <a:pPr lvl="0" algn="ctr">
                        <a:buNone/>
                      </a:pPr>
                      <a:r>
                        <a:rPr lang="en-US" sz="1000" b="0" i="0" u="none" strike="noStrike" noProof="0" dirty="0">
                          <a:latin typeface="Arial"/>
                        </a:rPr>
                        <a:t>15h50 – 16h05</a:t>
                      </a:r>
                      <a:endParaRPr lang="en-US" sz="1000" dirty="0"/>
                    </a:p>
                  </a:txBody>
                  <a:tcPr/>
                </a:tc>
                <a:extLst>
                  <a:ext uri="{0D108BD9-81ED-4DB2-BD59-A6C34878D82A}">
                    <a16:rowId xmlns:a16="http://schemas.microsoft.com/office/drawing/2014/main" val="2956569176"/>
                  </a:ext>
                </a:extLst>
              </a:tr>
              <a:tr h="464202">
                <a:tc>
                  <a:txBody>
                    <a:bodyPr/>
                    <a:lstStyle/>
                    <a:p>
                      <a:pPr lvl="0" algn="ctr">
                        <a:buNone/>
                      </a:pPr>
                      <a:r>
                        <a:rPr lang="en-US" sz="1000" b="0" i="0" u="none" strike="noStrike" noProof="0" dirty="0">
                          <a:latin typeface="Arial"/>
                        </a:rPr>
                        <a:t>H7 </a:t>
                      </a:r>
                      <a:endParaRPr lang="en-US" sz="1000" dirty="0"/>
                    </a:p>
                    <a:p>
                      <a:pPr lvl="0" algn="ctr">
                        <a:buNone/>
                      </a:pPr>
                      <a:r>
                        <a:rPr lang="en-US" sz="1000" b="0" i="0" u="none" strike="noStrike" noProof="0" dirty="0">
                          <a:latin typeface="Arial"/>
                        </a:rPr>
                        <a:t>16h00 – 16h50</a:t>
                      </a:r>
                      <a:endParaRPr lang="en-US" sz="1000" dirty="0"/>
                    </a:p>
                  </a:txBody>
                  <a:tcPr/>
                </a:tc>
                <a:tc>
                  <a:txBody>
                    <a:bodyPr/>
                    <a:lstStyle/>
                    <a:p>
                      <a:pPr lvl="0" algn="ctr">
                        <a:buNone/>
                      </a:pPr>
                      <a:r>
                        <a:rPr lang="en-US" sz="1000" b="0" i="0" u="none" strike="noStrike" noProof="0" dirty="0">
                          <a:latin typeface="Arial"/>
                        </a:rPr>
                        <a:t>H7 </a:t>
                      </a:r>
                      <a:endParaRPr lang="en-US" sz="1000" dirty="0"/>
                    </a:p>
                    <a:p>
                      <a:pPr lvl="0" algn="ctr">
                        <a:buNone/>
                      </a:pPr>
                      <a:r>
                        <a:rPr lang="en-US" sz="1000" b="0" i="0" u="none" strike="noStrike" noProof="0" dirty="0">
                          <a:latin typeface="Arial"/>
                        </a:rPr>
                        <a:t>16h05 – 17h00</a:t>
                      </a:r>
                      <a:endParaRPr lang="en-US" sz="1000" dirty="0"/>
                    </a:p>
                  </a:txBody>
                  <a:tcPr/>
                </a:tc>
                <a:extLst>
                  <a:ext uri="{0D108BD9-81ED-4DB2-BD59-A6C34878D82A}">
                    <a16:rowId xmlns:a16="http://schemas.microsoft.com/office/drawing/2014/main" val="3051241419"/>
                  </a:ext>
                </a:extLst>
              </a:tr>
              <a:tr h="464202">
                <a:tc>
                  <a:txBody>
                    <a:bodyPr/>
                    <a:lstStyle/>
                    <a:p>
                      <a:pPr lvl="0" algn="ctr">
                        <a:buNone/>
                      </a:pPr>
                      <a:endParaRPr lang="en-US" sz="1000" b="0" i="0" u="none" strike="noStrike" noProof="0" dirty="0">
                        <a:latin typeface="Arial"/>
                      </a:endParaRPr>
                    </a:p>
                  </a:txBody>
                  <a:tcPr/>
                </a:tc>
                <a:tc>
                  <a:txBody>
                    <a:bodyPr/>
                    <a:lstStyle/>
                    <a:p>
                      <a:pPr lvl="0" algn="ctr">
                        <a:buNone/>
                      </a:pPr>
                      <a:endParaRPr lang="en-US" sz="1000" b="0" i="0" u="none" strike="noStrike" noProof="0" dirty="0">
                        <a:latin typeface="Arial"/>
                      </a:endParaRPr>
                    </a:p>
                  </a:txBody>
                  <a:tcPr/>
                </a:tc>
                <a:extLst>
                  <a:ext uri="{0D108BD9-81ED-4DB2-BD59-A6C34878D82A}">
                    <a16:rowId xmlns:a16="http://schemas.microsoft.com/office/drawing/2014/main" val="1775577927"/>
                  </a:ext>
                </a:extLst>
              </a:tr>
            </a:tbl>
          </a:graphicData>
        </a:graphic>
      </p:graphicFrame>
      <p:sp>
        <p:nvSpPr>
          <p:cNvPr id="7" name="Oval 6">
            <a:extLst>
              <a:ext uri="{FF2B5EF4-FFF2-40B4-BE49-F238E27FC236}">
                <a16:creationId xmlns:a16="http://schemas.microsoft.com/office/drawing/2014/main" id="{14337191-C734-4B2A-BC4B-D0E0A8B5B803}"/>
              </a:ext>
            </a:extLst>
          </p:cNvPr>
          <p:cNvSpPr/>
          <p:nvPr/>
        </p:nvSpPr>
        <p:spPr>
          <a:xfrm>
            <a:off x="3570515" y="1786467"/>
            <a:ext cx="1112760" cy="919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err="1">
                <a:cs typeface="Arial"/>
              </a:rPr>
              <a:t>Horaires</a:t>
            </a:r>
            <a:r>
              <a:rPr lang="en-US" sz="800" dirty="0">
                <a:cs typeface="Arial"/>
              </a:rPr>
              <a:t> de </a:t>
            </a:r>
            <a:r>
              <a:rPr lang="en-US" sz="800">
                <a:cs typeface="Arial"/>
              </a:rPr>
              <a:t>récréations</a:t>
            </a:r>
            <a:r>
              <a:rPr lang="en-US" sz="800" dirty="0">
                <a:cs typeface="Arial"/>
              </a:rPr>
              <a:t> </a:t>
            </a:r>
            <a:r>
              <a:rPr lang="en-US" sz="800" err="1">
                <a:cs typeface="Arial"/>
              </a:rPr>
              <a:t>décalés</a:t>
            </a:r>
            <a:endParaRPr lang="en-US" sz="800" err="1"/>
          </a:p>
        </p:txBody>
      </p:sp>
      <p:sp>
        <p:nvSpPr>
          <p:cNvPr id="8" name="Oval 7">
            <a:extLst>
              <a:ext uri="{FF2B5EF4-FFF2-40B4-BE49-F238E27FC236}">
                <a16:creationId xmlns:a16="http://schemas.microsoft.com/office/drawing/2014/main" id="{0D7771BD-6E23-42B4-BAAC-254501361887}"/>
              </a:ext>
            </a:extLst>
          </p:cNvPr>
          <p:cNvSpPr/>
          <p:nvPr/>
        </p:nvSpPr>
        <p:spPr>
          <a:xfrm>
            <a:off x="3570515" y="4725610"/>
            <a:ext cx="1112760" cy="919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err="1">
                <a:cs typeface="Arial"/>
              </a:rPr>
              <a:t>Horaires</a:t>
            </a:r>
            <a:r>
              <a:rPr lang="en-US" sz="800" dirty="0">
                <a:cs typeface="Arial"/>
              </a:rPr>
              <a:t> de </a:t>
            </a:r>
            <a:r>
              <a:rPr lang="en-US" sz="800">
                <a:cs typeface="Arial"/>
              </a:rPr>
              <a:t>récréations</a:t>
            </a:r>
            <a:r>
              <a:rPr lang="en-US" sz="800" dirty="0">
                <a:cs typeface="Arial"/>
              </a:rPr>
              <a:t> </a:t>
            </a:r>
            <a:r>
              <a:rPr lang="en-US" sz="800" err="1">
                <a:cs typeface="Arial"/>
              </a:rPr>
              <a:t>décalés</a:t>
            </a:r>
            <a:endParaRPr lang="en-US" sz="800">
              <a:cs typeface="Arial"/>
            </a:endParaRPr>
          </a:p>
        </p:txBody>
      </p:sp>
      <p:sp>
        <p:nvSpPr>
          <p:cNvPr id="9" name="Oval 8">
            <a:extLst>
              <a:ext uri="{FF2B5EF4-FFF2-40B4-BE49-F238E27FC236}">
                <a16:creationId xmlns:a16="http://schemas.microsoft.com/office/drawing/2014/main" id="{E7DE3F2A-52C4-4165-A9F2-E69728CC923F}"/>
              </a:ext>
            </a:extLst>
          </p:cNvPr>
          <p:cNvSpPr/>
          <p:nvPr/>
        </p:nvSpPr>
        <p:spPr>
          <a:xfrm>
            <a:off x="3570515" y="3262085"/>
            <a:ext cx="1112760" cy="919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cs typeface="Arial"/>
              </a:rPr>
              <a:t>Horaires</a:t>
            </a:r>
            <a:r>
              <a:rPr lang="en-US" sz="900" dirty="0">
                <a:cs typeface="Arial"/>
              </a:rPr>
              <a:t> de </a:t>
            </a:r>
            <a:r>
              <a:rPr lang="en-US" sz="900" dirty="0" err="1">
                <a:cs typeface="Arial"/>
              </a:rPr>
              <a:t>repas</a:t>
            </a:r>
            <a:r>
              <a:rPr lang="en-US" sz="900" dirty="0">
                <a:cs typeface="Arial"/>
              </a:rPr>
              <a:t> </a:t>
            </a:r>
            <a:r>
              <a:rPr lang="en-US" sz="900" dirty="0" err="1">
                <a:cs typeface="Arial"/>
              </a:rPr>
              <a:t>décalés</a:t>
            </a:r>
            <a:endParaRPr lang="en-US" sz="900" dirty="0">
              <a:cs typeface="Arial"/>
            </a:endParaRPr>
          </a:p>
        </p:txBody>
      </p:sp>
    </p:spTree>
    <p:extLst>
      <p:ext uri="{BB962C8B-B14F-4D97-AF65-F5344CB8AC3E}">
        <p14:creationId xmlns:p14="http://schemas.microsoft.com/office/powerpoint/2010/main" val="218533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6">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34" name="Freeform: Shape 28">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6" name="Picture 30">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38" name="Rectangle 32">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Freeform: Shape 34">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2282700"/>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E08236-6838-48B4-A1BF-9880C98B8281}"/>
              </a:ext>
            </a:extLst>
          </p:cNvPr>
          <p:cNvSpPr>
            <a:spLocks noGrp="1"/>
          </p:cNvSpPr>
          <p:nvPr>
            <p:ph type="ctrTitle"/>
          </p:nvPr>
        </p:nvSpPr>
        <p:spPr>
          <a:xfrm>
            <a:off x="2350406" y="2070889"/>
            <a:ext cx="9099260" cy="3608480"/>
          </a:xfrm>
        </p:spPr>
        <p:txBody>
          <a:bodyPr>
            <a:normAutofit/>
          </a:bodyPr>
          <a:lstStyle/>
          <a:p>
            <a:pPr algn="l"/>
            <a:r>
              <a:rPr lang="en-US" sz="5000" dirty="0">
                <a:ea typeface="+mj-lt"/>
                <a:cs typeface="+mj-lt"/>
              </a:rPr>
              <a:t> </a:t>
            </a:r>
            <a:br>
              <a:rPr lang="en-US" sz="5000" dirty="0">
                <a:ea typeface="+mj-lt"/>
                <a:cs typeface="+mj-lt"/>
              </a:rPr>
            </a:br>
            <a:r>
              <a:rPr lang="en-US" sz="5000" dirty="0">
                <a:ea typeface="+mj-lt"/>
                <a:cs typeface="+mj-lt"/>
              </a:rPr>
              <a:t>(qui sera </a:t>
            </a:r>
            <a:r>
              <a:rPr lang="en-US" sz="5000" err="1">
                <a:ea typeface="+mj-lt"/>
                <a:cs typeface="+mj-lt"/>
              </a:rPr>
              <a:t>également</a:t>
            </a:r>
            <a:r>
              <a:rPr lang="en-US" sz="5000" dirty="0">
                <a:ea typeface="+mj-lt"/>
                <a:cs typeface="+mj-lt"/>
              </a:rPr>
              <a:t> son point de </a:t>
            </a:r>
            <a:r>
              <a:rPr lang="en-US" sz="5000" err="1">
                <a:ea typeface="+mj-lt"/>
                <a:cs typeface="+mj-lt"/>
              </a:rPr>
              <a:t>rassemblement</a:t>
            </a:r>
            <a:r>
              <a:rPr lang="en-US" sz="5000" dirty="0">
                <a:ea typeface="+mj-lt"/>
                <a:cs typeface="+mj-lt"/>
              </a:rPr>
              <a:t> en </a:t>
            </a:r>
            <a:r>
              <a:rPr lang="en-US" sz="5000" err="1">
                <a:ea typeface="+mj-lt"/>
                <a:cs typeface="+mj-lt"/>
              </a:rPr>
              <a:t>cas</a:t>
            </a:r>
            <a:r>
              <a:rPr lang="en-US" sz="5000" dirty="0">
                <a:ea typeface="+mj-lt"/>
                <a:cs typeface="+mj-lt"/>
              </a:rPr>
              <a:t> </a:t>
            </a:r>
            <a:r>
              <a:rPr lang="en-US" sz="5000" err="1">
                <a:ea typeface="+mj-lt"/>
                <a:cs typeface="+mj-lt"/>
              </a:rPr>
              <a:t>d’alerte</a:t>
            </a:r>
            <a:r>
              <a:rPr lang="en-US" sz="5000" dirty="0">
                <a:ea typeface="+mj-lt"/>
                <a:cs typeface="+mj-lt"/>
              </a:rPr>
              <a:t> </a:t>
            </a:r>
            <a:r>
              <a:rPr lang="en-US" sz="5000" err="1">
                <a:ea typeface="+mj-lt"/>
                <a:cs typeface="+mj-lt"/>
              </a:rPr>
              <a:t>incendie</a:t>
            </a:r>
            <a:r>
              <a:rPr lang="en-US" sz="5000" dirty="0">
                <a:ea typeface="+mj-lt"/>
                <a:cs typeface="+mj-lt"/>
              </a:rPr>
              <a:t>)</a:t>
            </a:r>
            <a:endParaRPr lang="en-US" sz="5000" dirty="0"/>
          </a:p>
        </p:txBody>
      </p:sp>
      <p:sp>
        <p:nvSpPr>
          <p:cNvPr id="4" name="TextBox 3">
            <a:extLst>
              <a:ext uri="{FF2B5EF4-FFF2-40B4-BE49-F238E27FC236}">
                <a16:creationId xmlns:a16="http://schemas.microsoft.com/office/drawing/2014/main" id="{FA8353F9-86EC-4A23-A523-355E94855A12}"/>
              </a:ext>
            </a:extLst>
          </p:cNvPr>
          <p:cNvSpPr txBox="1"/>
          <p:nvPr/>
        </p:nvSpPr>
        <p:spPr>
          <a:xfrm>
            <a:off x="2353733" y="902305"/>
            <a:ext cx="933510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rgbClr val="FF0000"/>
                </a:solidFill>
                <a:cs typeface="Arial"/>
              </a:rPr>
              <a:t>Un </a:t>
            </a:r>
            <a:r>
              <a:rPr lang="en-US" sz="4400" dirty="0" err="1">
                <a:solidFill>
                  <a:srgbClr val="FF0000"/>
                </a:solidFill>
                <a:cs typeface="Arial"/>
              </a:rPr>
              <a:t>groupe</a:t>
            </a:r>
            <a:r>
              <a:rPr lang="en-US" sz="4400" dirty="0">
                <a:solidFill>
                  <a:srgbClr val="FF0000"/>
                </a:solidFill>
                <a:cs typeface="Arial"/>
              </a:rPr>
              <a:t> = un lieu de mise en rang</a:t>
            </a:r>
          </a:p>
        </p:txBody>
      </p:sp>
    </p:spTree>
    <p:extLst>
      <p:ext uri="{BB962C8B-B14F-4D97-AF65-F5344CB8AC3E}">
        <p14:creationId xmlns:p14="http://schemas.microsoft.com/office/powerpoint/2010/main" val="301497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BAA9-6ED9-4875-9E4A-8C8497BACFD2}"/>
              </a:ext>
            </a:extLst>
          </p:cNvPr>
          <p:cNvSpPr>
            <a:spLocks noGrp="1"/>
          </p:cNvSpPr>
          <p:nvPr>
            <p:ph type="title"/>
          </p:nvPr>
        </p:nvSpPr>
        <p:spPr/>
        <p:txBody>
          <a:bodyPr/>
          <a:lstStyle/>
          <a:p>
            <a:pPr algn="ctr"/>
            <a:r>
              <a:rPr lang="en-US" dirty="0" err="1">
                <a:ea typeface="+mj-lt"/>
                <a:cs typeface="+mj-lt"/>
              </a:rPr>
              <a:t>L’élève</a:t>
            </a:r>
            <a:r>
              <a:rPr lang="en-US" dirty="0">
                <a:ea typeface="+mj-lt"/>
                <a:cs typeface="+mj-lt"/>
              </a:rPr>
              <a:t> </a:t>
            </a:r>
            <a:r>
              <a:rPr lang="en-US" dirty="0" err="1">
                <a:ea typeface="+mj-lt"/>
                <a:cs typeface="+mj-lt"/>
              </a:rPr>
              <a:t>va</a:t>
            </a:r>
            <a:r>
              <a:rPr lang="en-US" dirty="0">
                <a:ea typeface="+mj-lt"/>
                <a:cs typeface="+mj-lt"/>
              </a:rPr>
              <a:t> </a:t>
            </a:r>
            <a:r>
              <a:rPr lang="en-US" dirty="0" err="1">
                <a:ea typeface="+mj-lt"/>
                <a:cs typeface="+mj-lt"/>
              </a:rPr>
              <a:t>recevoir</a:t>
            </a:r>
            <a:endParaRPr lang="en-US" dirty="0" err="1">
              <a:cs typeface="Arial" panose="020B0604020202020204"/>
            </a:endParaRPr>
          </a:p>
          <a:p>
            <a:pPr algn="ctr"/>
            <a:endParaRPr lang="en-US" dirty="0">
              <a:cs typeface="Arial"/>
            </a:endParaRPr>
          </a:p>
        </p:txBody>
      </p:sp>
      <p:pic>
        <p:nvPicPr>
          <p:cNvPr id="5" name="Picture 5">
            <a:extLst>
              <a:ext uri="{FF2B5EF4-FFF2-40B4-BE49-F238E27FC236}">
                <a16:creationId xmlns:a16="http://schemas.microsoft.com/office/drawing/2014/main" id="{8850DA6D-8FBF-476D-8CB2-CFF471E9DD8A}"/>
              </a:ext>
            </a:extLst>
          </p:cNvPr>
          <p:cNvPicPr>
            <a:picLocks noGrp="1" noChangeAspect="1"/>
          </p:cNvPicPr>
          <p:nvPr>
            <p:ph sz="half" idx="1"/>
          </p:nvPr>
        </p:nvPicPr>
        <p:blipFill>
          <a:blip r:embed="rId2"/>
          <a:stretch>
            <a:fillRect/>
          </a:stretch>
        </p:blipFill>
        <p:spPr>
          <a:xfrm>
            <a:off x="1846003" y="2183434"/>
            <a:ext cx="4286305" cy="2964439"/>
          </a:xfrm>
        </p:spPr>
      </p:pic>
      <p:sp>
        <p:nvSpPr>
          <p:cNvPr id="4" name="Content Placeholder 3">
            <a:extLst>
              <a:ext uri="{FF2B5EF4-FFF2-40B4-BE49-F238E27FC236}">
                <a16:creationId xmlns:a16="http://schemas.microsoft.com/office/drawing/2014/main" id="{28CF8C03-85C0-452C-840A-7DD750E0C640}"/>
              </a:ext>
            </a:extLst>
          </p:cNvPr>
          <p:cNvSpPr>
            <a:spLocks noGrp="1"/>
          </p:cNvSpPr>
          <p:nvPr>
            <p:ph sz="half" idx="2"/>
          </p:nvPr>
        </p:nvSpPr>
        <p:spPr/>
        <p:txBody>
          <a:bodyPr vert="horz" lIns="91440" tIns="45720" rIns="91440" bIns="45720" rtlCol="0" anchor="t">
            <a:normAutofit/>
          </a:bodyPr>
          <a:lstStyle/>
          <a:p>
            <a:pPr marL="344170" indent="-344170"/>
            <a:r>
              <a:rPr lang="en-US" dirty="0">
                <a:ea typeface="+mn-lt"/>
                <a:cs typeface="+mn-lt"/>
              </a:rPr>
              <a:t>Son </a:t>
            </a:r>
            <a:r>
              <a:rPr lang="en-US" dirty="0" err="1">
                <a:ea typeface="+mn-lt"/>
                <a:cs typeface="+mn-lt"/>
              </a:rPr>
              <a:t>emploi</a:t>
            </a:r>
            <a:r>
              <a:rPr lang="en-US" dirty="0">
                <a:ea typeface="+mn-lt"/>
                <a:cs typeface="+mn-lt"/>
              </a:rPr>
              <a:t> du temps</a:t>
            </a:r>
            <a:endParaRPr lang="en-US" dirty="0"/>
          </a:p>
          <a:p>
            <a:pPr marL="344170" indent="-344170"/>
            <a:r>
              <a:rPr lang="en-US" dirty="0">
                <a:ea typeface="+mn-lt"/>
                <a:cs typeface="+mn-lt"/>
              </a:rPr>
              <a:t>Sa salle de </a:t>
            </a:r>
            <a:r>
              <a:rPr lang="en-US" err="1">
                <a:ea typeface="+mn-lt"/>
                <a:cs typeface="+mn-lt"/>
              </a:rPr>
              <a:t>classe</a:t>
            </a:r>
            <a:endParaRPr lang="en-US" err="1"/>
          </a:p>
          <a:p>
            <a:pPr marL="344170" indent="-344170"/>
            <a:r>
              <a:rPr lang="en-US" dirty="0">
                <a:ea typeface="+mn-lt"/>
                <a:cs typeface="+mn-lt"/>
              </a:rPr>
              <a:t>Son lieu de mise en rang</a:t>
            </a:r>
            <a:endParaRPr lang="en-US" dirty="0"/>
          </a:p>
          <a:p>
            <a:pPr marL="344170" indent="-344170"/>
            <a:r>
              <a:rPr lang="en-US" dirty="0">
                <a:ea typeface="+mn-lt"/>
                <a:cs typeface="+mn-lt"/>
              </a:rPr>
              <a:t>Sa </a:t>
            </a:r>
            <a:r>
              <a:rPr lang="en-US" dirty="0" err="1">
                <a:ea typeface="+mn-lt"/>
                <a:cs typeface="+mn-lt"/>
              </a:rPr>
              <a:t>cour</a:t>
            </a:r>
            <a:r>
              <a:rPr lang="en-US" dirty="0">
                <a:ea typeface="+mn-lt"/>
                <a:cs typeface="+mn-lt"/>
              </a:rPr>
              <a:t> de </a:t>
            </a:r>
            <a:r>
              <a:rPr lang="en-US" dirty="0" err="1">
                <a:ea typeface="+mn-lt"/>
                <a:cs typeface="+mn-lt"/>
              </a:rPr>
              <a:t>récréation</a:t>
            </a:r>
            <a:r>
              <a:rPr lang="en-US" dirty="0">
                <a:ea typeface="+mn-lt"/>
                <a:cs typeface="+mn-lt"/>
              </a:rPr>
              <a:t> : (terrain 1 </a:t>
            </a:r>
            <a:r>
              <a:rPr lang="en-US" dirty="0" err="1">
                <a:ea typeface="+mn-lt"/>
                <a:cs typeface="+mn-lt"/>
              </a:rPr>
              <a:t>ou</a:t>
            </a:r>
            <a:r>
              <a:rPr lang="en-US" dirty="0">
                <a:ea typeface="+mn-lt"/>
                <a:cs typeface="+mn-lt"/>
              </a:rPr>
              <a:t> terrain 2)</a:t>
            </a:r>
            <a:endParaRPr lang="en-US" dirty="0"/>
          </a:p>
        </p:txBody>
      </p:sp>
    </p:spTree>
    <p:extLst>
      <p:ext uri="{BB962C8B-B14F-4D97-AF65-F5344CB8AC3E}">
        <p14:creationId xmlns:p14="http://schemas.microsoft.com/office/powerpoint/2010/main" val="68389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1ED5-7D93-45E1-9994-B70E38D9F3E3}"/>
              </a:ext>
            </a:extLst>
          </p:cNvPr>
          <p:cNvSpPr>
            <a:spLocks noGrp="1"/>
          </p:cNvSpPr>
          <p:nvPr>
            <p:ph type="title"/>
          </p:nvPr>
        </p:nvSpPr>
        <p:spPr>
          <a:xfrm>
            <a:off x="1970323" y="1282451"/>
            <a:ext cx="4002507" cy="3826825"/>
          </a:xfrm>
        </p:spPr>
        <p:txBody>
          <a:bodyPr vert="horz" lIns="91440" tIns="45720" rIns="91440" bIns="45720" rtlCol="0" anchor="b">
            <a:noAutofit/>
          </a:bodyPr>
          <a:lstStyle/>
          <a:p>
            <a:r>
              <a:rPr lang="en-US" sz="4000" dirty="0">
                <a:ea typeface="+mj-lt"/>
                <a:cs typeface="+mj-lt"/>
              </a:rPr>
              <a:t>LES GESTES </a:t>
            </a:r>
            <a:r>
              <a:rPr lang="en-US" sz="4000">
                <a:ea typeface="+mj-lt"/>
                <a:cs typeface="+mj-lt"/>
              </a:rPr>
              <a:t>BARRIÈRE</a:t>
            </a:r>
            <a:endParaRPr lang="en-US" sz="4000">
              <a:cs typeface="Arial"/>
            </a:endParaRPr>
          </a:p>
          <a:p>
            <a:r>
              <a:rPr lang="en-US" sz="4000" dirty="0">
                <a:ea typeface="+mj-lt"/>
                <a:cs typeface="+mj-lt"/>
              </a:rPr>
              <a:t>UNE AFFICHE EST PRÉSENTE DANS CHAQUE SALLE</a:t>
            </a:r>
            <a:endParaRPr lang="en-US" sz="4000" dirty="0"/>
          </a:p>
        </p:txBody>
      </p:sp>
      <p:pic>
        <p:nvPicPr>
          <p:cNvPr id="5" name="Picture 5">
            <a:extLst>
              <a:ext uri="{FF2B5EF4-FFF2-40B4-BE49-F238E27FC236}">
                <a16:creationId xmlns:a16="http://schemas.microsoft.com/office/drawing/2014/main" id="{F5E0D3CF-E020-4431-91C2-130A38E1BBAD}"/>
              </a:ext>
            </a:extLst>
          </p:cNvPr>
          <p:cNvPicPr>
            <a:picLocks noGrp="1" noChangeAspect="1"/>
          </p:cNvPicPr>
          <p:nvPr>
            <p:ph idx="1"/>
          </p:nvPr>
        </p:nvPicPr>
        <p:blipFill>
          <a:blip r:embed="rId2"/>
          <a:stretch>
            <a:fillRect/>
          </a:stretch>
        </p:blipFill>
        <p:spPr>
          <a:xfrm>
            <a:off x="6094053" y="805818"/>
            <a:ext cx="3498479" cy="5244126"/>
          </a:xfrm>
        </p:spPr>
      </p:pic>
    </p:spTree>
    <p:extLst>
      <p:ext uri="{BB962C8B-B14F-4D97-AF65-F5344CB8AC3E}">
        <p14:creationId xmlns:p14="http://schemas.microsoft.com/office/powerpoint/2010/main" val="1035100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25</TotalTime>
  <Words>2583</Words>
  <Application>Microsoft Macintosh PowerPoint</Application>
  <PresentationFormat>Grand écran</PresentationFormat>
  <Paragraphs>257</Paragraphs>
  <Slides>45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45</vt:i4>
      </vt:variant>
    </vt:vector>
  </HeadingPairs>
  <TitlesOfParts>
    <vt:vector size="50" baseType="lpstr">
      <vt:lpstr>Arial</vt:lpstr>
      <vt:lpstr>MS Shell Dlg 2</vt:lpstr>
      <vt:lpstr>Wingdings</vt:lpstr>
      <vt:lpstr>Wingdings 3</vt:lpstr>
      <vt:lpstr>Madison</vt:lpstr>
      <vt:lpstr>PROTOCOLE DE REPRISE  DES COURS  AU COLLÈGE DU SAINT SACREMENT</vt:lpstr>
      <vt:lpstr>UNE REPRISE ENCADRÉE</vt:lpstr>
      <vt:lpstr>La solution de reprise adoptee pour une meilleure continuité pédagogique</vt:lpstr>
      <vt:lpstr>Un groupe = une salle</vt:lpstr>
      <vt:lpstr>Un groupe= une salle</vt:lpstr>
      <vt:lpstr>Présentation PowerPoint</vt:lpstr>
      <vt:lpstr>  (qui sera également son point de rassemblement en cas d’alerte incendie)</vt:lpstr>
      <vt:lpstr>L’élève va recevoir </vt:lpstr>
      <vt:lpstr>LES GESTES BARRIÈRE UNE AFFICHE EST PRÉSENTE DANS CHAQUE SALLE</vt:lpstr>
      <vt:lpstr>LA PRISE DE TEMPERATURE QUOTIDIENNE</vt:lpstr>
      <vt:lpstr>Le nettoyage des mains est ESSENTIEL</vt:lpstr>
      <vt:lpstr>LE MASQUE</vt:lpstr>
      <vt:lpstr>Bien ajuster son masque pour se protéger </vt:lpstr>
      <vt:lpstr>Le nettoyage avant la réouverture</vt:lpstr>
      <vt:lpstr>Le nettoyage au quotidien</vt:lpstr>
      <vt:lpstr>L’ENTRÉE DES ELEVE</vt:lpstr>
      <vt:lpstr>LA SORTIE DES ELEVES</vt:lpstr>
      <vt:lpstr>MISE EN RANG CIRCULATION</vt:lpstr>
      <vt:lpstr>La circulation dans les couloirs</vt:lpstr>
      <vt:lpstr>LA RESTAURATION COLLECTIVE</vt:lpstr>
      <vt:lpstr>LA COUR DE RÉCRÉATION</vt:lpstr>
      <vt:lpstr>Sur les temps de récréations :</vt:lpstr>
      <vt:lpstr>LA COUR DE RECREATION</vt:lpstr>
      <vt:lpstr>MISE EN RANG CIRCULATION</vt:lpstr>
      <vt:lpstr>LES SANITAIRES</vt:lpstr>
      <vt:lpstr> EN CLASSE</vt:lpstr>
      <vt:lpstr>EN CLASSE</vt:lpstr>
      <vt:lpstr>EN CLASSE</vt:lpstr>
      <vt:lpstr>LE CARNET DE LIAISON</vt:lpstr>
      <vt:lpstr>Règlement</vt:lpstr>
      <vt:lpstr>Gestion d’un cas suspect dans un établissement scolaire (selon les préconisations du conseil scientifique) </vt:lpstr>
      <vt:lpstr>PARTIE SPÉCIFIQUE POUR LES PROFS ET PERSONNELS</vt:lpstr>
      <vt:lpstr>La sécurité des adultes au collège</vt:lpstr>
      <vt:lpstr>La pause café et la pause déjeuner </vt:lpstr>
      <vt:lpstr>La salle des professeurs</vt:lpstr>
      <vt:lpstr>Photocopies   </vt:lpstr>
      <vt:lpstr>Le nettoyage du tableau </vt:lpstr>
      <vt:lpstr>Vidéoprojecteur</vt:lpstr>
      <vt:lpstr>Ouverture portes et fenêtres dans les salles de classe</vt:lpstr>
      <vt:lpstr>En classe, les professeurs ou les éducateurs doivent veiller </vt:lpstr>
      <vt:lpstr>MÉNAGE</vt:lpstr>
      <vt:lpstr>Ménage Isabelle Dreneau </vt:lpstr>
      <vt:lpstr>Ménage Severine Simon</vt:lpstr>
      <vt:lpstr>OUVERTURE DES PORTAILS DE L’ÉTABLISSEMENT</vt:lpstr>
      <vt:lpstr>FERMETURE DES PORTAILS DE L’ETABLISSEMENT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lionel redon</cp:lastModifiedBy>
  <cp:revision>1239</cp:revision>
  <dcterms:created xsi:type="dcterms:W3CDTF">2020-05-14T08:36:11Z</dcterms:created>
  <dcterms:modified xsi:type="dcterms:W3CDTF">2020-06-04T09:59:05Z</dcterms:modified>
</cp:coreProperties>
</file>